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8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6" r:id="rId79"/>
    <p:sldId id="337" r:id="rId80"/>
    <p:sldId id="338" r:id="rId81"/>
    <p:sldId id="339" r:id="rId82"/>
    <p:sldId id="333" r:id="rId83"/>
    <p:sldId id="334" r:id="rId84"/>
    <p:sldId id="335" r:id="rId85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7" roundtripDataSignature="AMtx7mjK4CFb4vox6r6DtZK6wZrTsX2c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666" y="-27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639571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dbf217de1_4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5dbf217de1_4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dbf217de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5dbf217de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dbf217de1_4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5dbf217de1_4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dbf217de1_4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5dbf217de1_4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dbf217de1_4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5dbf217de1_4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dbf217de1_4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5dbf217de1_4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dbf217de1_4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5dbf217de1_4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dbf217de1_4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5dbf217de1_4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dbf217de1_4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5dbf217de1_4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dbf217de1_4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5dbf217de1_4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5eefccb47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5eefccb47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dbf217de1_4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5dbf217de1_4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dbf217de1_5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5dbf217de1_5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dbf217de1_5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5dbf217de1_5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dbf217de1_4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5dbf217de1_4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dbf217de1_4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g5dbf217de1_4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dbf217de1_4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5dbf217de1_4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dbf217de1_4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5dbf217de1_4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dbf217de1_4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5dbf217de1_4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dbf217de1_4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5dbf217de1_4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dbf217de1_4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5dbf217de1_4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5e17ede5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5e17ede5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dbf217de1_4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g5dbf217de1_4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5dbf217de1_5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5dbf217de1_5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dbf217de1_5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g5dbf217de1_5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dbf217de1_5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g5dbf217de1_5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dbf217de1_5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g5dbf217de1_5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dbf217de1_5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g5dbf217de1_5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5dbf217de1_5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g5dbf217de1_5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5dbf217de1_5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g5dbf217de1_5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5dbf217de1_5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5dbf217de1_5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5dbf217de1_5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g5dbf217de1_5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5e17ede5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5e17ede5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5dbf217de1_5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g5dbf217de1_5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5e11db4b8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g5e11db4b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5eefccb476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g5eefccb476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eefccb476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g5eefccb476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5eefccb476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g5eefccb476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5eefccb476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g5eefccb476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5eefccb476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g5eefccb476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5dbf217de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g5dbf217de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5dbde6901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5dbde6901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5dbde6901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5dbde6901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e17ede57e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e17ede57e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5dbde6901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5dbde6901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5dbde6901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5dbde6901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5dbde6901d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5dbde6901d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dbde6901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dbde6901d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5dbde6901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5dbde6901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5dbde6901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5dbde6901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dbde6901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dbde6901d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5dbde6901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5dbde6901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5dbde6901d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5dbde6901d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5dbde6901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5dbde6901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eefccb4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eefccb4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5dbde6901d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5dbde6901d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5dbde6901d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5dbde6901d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5dbde6901d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5dbde6901d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5dbde6901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5dbde6901d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5dbde6901d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5dbde6901d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5dbde6901d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5dbde6901d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5dbde6901d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5dbde6901d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5dbde6901d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5dbde6901d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5dbde6901d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5dbde6901d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5dbde6901d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5dbde6901d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5dbde6901d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5dbde6901d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5dbde6901d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5dbde6901d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5dbde6901d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5dbde6901d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5dbde6901d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5dbde6901d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5dbde6901d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5dbde6901d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5dbde6901d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5dbde6901d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5dbde6901d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5dbde6901d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5dbde6901d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5dbde6901d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5e0ffcef4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5e0ffcef4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5e0ffcef4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5e0ffcef4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dbf217de1_4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g5dbf217de1_4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5e0ffcef4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5e0ffcef4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5e0ffcef4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5e0ffcef4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5e0ffcef4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5e0ffcef4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5e0ffcef4d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5e0ffcef4d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5e0ffcef4d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5e0ffcef4d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dbf217de1_4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5dbf217de1_4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5"/>
          <p:cNvSpPr/>
          <p:nvPr/>
        </p:nvSpPr>
        <p:spPr>
          <a:xfrm>
            <a:off x="2411760" y="1268760"/>
            <a:ext cx="4320480" cy="4320480"/>
          </a:xfrm>
          <a:prstGeom prst="ellipse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8;p5"/>
          <p:cNvSpPr/>
          <p:nvPr/>
        </p:nvSpPr>
        <p:spPr>
          <a:xfrm>
            <a:off x="2483768" y="1340768"/>
            <a:ext cx="4176464" cy="4176464"/>
          </a:xfrm>
          <a:prstGeom prst="ellipse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" name="Google Shape;9;p5"/>
          <p:cNvCxnSpPr/>
          <p:nvPr/>
        </p:nvCxnSpPr>
        <p:spPr>
          <a:xfrm>
            <a:off x="4572000" y="548680"/>
            <a:ext cx="0" cy="72008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" name="Google Shape;10;p5"/>
          <p:cNvCxnSpPr/>
          <p:nvPr/>
        </p:nvCxnSpPr>
        <p:spPr>
          <a:xfrm>
            <a:off x="4572000" y="5607528"/>
            <a:ext cx="0" cy="72008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5"/>
          <p:cNvCxnSpPr/>
          <p:nvPr/>
        </p:nvCxnSpPr>
        <p:spPr>
          <a:xfrm>
            <a:off x="6732240" y="3429000"/>
            <a:ext cx="792088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5"/>
          <p:cNvCxnSpPr/>
          <p:nvPr/>
        </p:nvCxnSpPr>
        <p:spPr>
          <a:xfrm>
            <a:off x="1619672" y="3429000"/>
            <a:ext cx="792088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" name="Google Shape;13;p5"/>
          <p:cNvCxnSpPr/>
          <p:nvPr/>
        </p:nvCxnSpPr>
        <p:spPr>
          <a:xfrm rot="10800000" flipH="1">
            <a:off x="6156176" y="2378312"/>
            <a:ext cx="792088" cy="330608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" name="Google Shape;14;p5"/>
          <p:cNvCxnSpPr/>
          <p:nvPr/>
        </p:nvCxnSpPr>
        <p:spPr>
          <a:xfrm rot="10800000" flipH="1">
            <a:off x="5431496" y="1124744"/>
            <a:ext cx="432048" cy="792088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15;p5"/>
          <p:cNvCxnSpPr/>
          <p:nvPr/>
        </p:nvCxnSpPr>
        <p:spPr>
          <a:xfrm>
            <a:off x="3094136" y="1131624"/>
            <a:ext cx="613768" cy="785208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" name="Google Shape;16;p5"/>
          <p:cNvCxnSpPr/>
          <p:nvPr/>
        </p:nvCxnSpPr>
        <p:spPr>
          <a:xfrm>
            <a:off x="2195736" y="2090992"/>
            <a:ext cx="898400" cy="49224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" name="Google Shape;17;p5"/>
          <p:cNvCxnSpPr/>
          <p:nvPr/>
        </p:nvCxnSpPr>
        <p:spPr>
          <a:xfrm rot="10800000" flipH="1">
            <a:off x="3180984" y="4941168"/>
            <a:ext cx="526920" cy="576064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5"/>
          <p:cNvCxnSpPr/>
          <p:nvPr/>
        </p:nvCxnSpPr>
        <p:spPr>
          <a:xfrm rot="10800000" flipH="1">
            <a:off x="2456304" y="4329100"/>
            <a:ext cx="637832" cy="396044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" name="Google Shape;19;p5"/>
          <p:cNvCxnSpPr/>
          <p:nvPr/>
        </p:nvCxnSpPr>
        <p:spPr>
          <a:xfrm>
            <a:off x="5979584" y="4142812"/>
            <a:ext cx="968680" cy="510324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" name="Google Shape;20;p5"/>
          <p:cNvCxnSpPr/>
          <p:nvPr/>
        </p:nvCxnSpPr>
        <p:spPr>
          <a:xfrm>
            <a:off x="5431496" y="4875464"/>
            <a:ext cx="490068" cy="732064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0" y="16778"/>
            <a:ext cx="9144000" cy="106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460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2"/>
          </p:nvPr>
        </p:nvSpPr>
        <p:spPr>
          <a:xfrm>
            <a:off x="467544" y="2276872"/>
            <a:ext cx="8229600" cy="36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6000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1619672" y="0"/>
            <a:ext cx="7524328" cy="106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2123728" y="1268760"/>
            <a:ext cx="6563072" cy="460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2"/>
          </p:nvPr>
        </p:nvSpPr>
        <p:spPr>
          <a:xfrm>
            <a:off x="2134072" y="1844824"/>
            <a:ext cx="6563072" cy="4147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6000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free-powerpoint-templates-desig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olsms.co.kr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olsms.co.kr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"/>
          <p:cNvSpPr txBox="1"/>
          <p:nvPr/>
        </p:nvSpPr>
        <p:spPr>
          <a:xfrm>
            <a:off x="2411760" y="3651239"/>
            <a:ext cx="4320480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3F3F3F"/>
                </a:solidFill>
              </a:rPr>
              <a:t>find your  friend and </a:t>
            </a:r>
            <a:r>
              <a:rPr lang="en-US" sz="11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swee</a:t>
            </a:r>
            <a:r>
              <a:rPr lang="en-US" sz="1100" b="1">
                <a:solidFill>
                  <a:srgbClr val="3F3F3F"/>
                </a:solidFill>
              </a:rPr>
              <a:t>tie</a:t>
            </a:r>
            <a:endParaRPr sz="1100" b="1">
              <a:solidFill>
                <a:srgbClr val="3F3F3F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3F3F3F"/>
                </a:solidFill>
              </a:rPr>
              <a:t>with awesome</a:t>
            </a:r>
            <a:endParaRPr sz="1100" b="1">
              <a:solidFill>
                <a:srgbClr val="3F3F3F"/>
              </a:solidFill>
            </a:endParaRPr>
          </a:p>
        </p:txBody>
      </p:sp>
      <p:sp>
        <p:nvSpPr>
          <p:cNvPr id="34" name="Google Shape;34;p1"/>
          <p:cNvSpPr txBox="1"/>
          <p:nvPr/>
        </p:nvSpPr>
        <p:spPr>
          <a:xfrm>
            <a:off x="2411760" y="2584782"/>
            <a:ext cx="4320480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3F3F3F"/>
                </a:solidFill>
              </a:rPr>
              <a:t>Awesome</a:t>
            </a:r>
            <a:endParaRPr/>
          </a:p>
        </p:txBody>
      </p:sp>
      <p:sp>
        <p:nvSpPr>
          <p:cNvPr id="35" name="Google Shape;35;p1">
            <a:hlinkClick r:id="rId3"/>
          </p:cNvPr>
          <p:cNvSpPr txBox="1"/>
          <p:nvPr/>
        </p:nvSpPr>
        <p:spPr>
          <a:xfrm>
            <a:off x="0" y="6597932"/>
            <a:ext cx="91440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ALLPPT.com _ Free PowerPoint Templates, Diagrams and Charts</a:t>
            </a:r>
            <a:endParaRPr sz="8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dbf217de1_4_39"/>
          <p:cNvSpPr txBox="1"/>
          <p:nvPr/>
        </p:nvSpPr>
        <p:spPr>
          <a:xfrm>
            <a:off x="998075" y="1180550"/>
            <a:ext cx="61818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&lt;회원가입&gt;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2" name="Google Shape;112;g5dbf217de1_4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075" y="1700000"/>
            <a:ext cx="2926755" cy="46514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3" name="Google Shape;113;g5dbf217de1_4_39"/>
          <p:cNvSpPr txBox="1"/>
          <p:nvPr/>
        </p:nvSpPr>
        <p:spPr>
          <a:xfrm>
            <a:off x="4289725" y="1700000"/>
            <a:ext cx="4081500" cy="500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프로필 사진 클릭시에 자신을 나타낼수 있는 사진 등록</a:t>
            </a:r>
            <a:endParaRPr sz="1100"/>
          </a:p>
        </p:txBody>
      </p:sp>
      <p:sp>
        <p:nvSpPr>
          <p:cNvPr id="114" name="Google Shape;114;g5dbf217de1_4_39"/>
          <p:cNvSpPr/>
          <p:nvPr/>
        </p:nvSpPr>
        <p:spPr>
          <a:xfrm>
            <a:off x="1019500" y="4453950"/>
            <a:ext cx="2883900" cy="5001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g5dbf217de1_4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9728" y="2384700"/>
            <a:ext cx="2190500" cy="182970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6" name="Google Shape;116;g5dbf217de1_4_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6503" y="3694050"/>
            <a:ext cx="2358972" cy="303005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7" name="Google Shape;117;g5dbf217de1_4_39"/>
          <p:cNvSpPr txBox="1"/>
          <p:nvPr/>
        </p:nvSpPr>
        <p:spPr>
          <a:xfrm>
            <a:off x="3924825" y="5091450"/>
            <a:ext cx="1892100" cy="403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이름: 자신의 본명 입력</a:t>
            </a:r>
            <a:endParaRPr sz="1100"/>
          </a:p>
        </p:txBody>
      </p:sp>
      <p:sp>
        <p:nvSpPr>
          <p:cNvPr id="118" name="Google Shape;118;g5dbf217de1_4_39"/>
          <p:cNvSpPr txBox="1"/>
          <p:nvPr/>
        </p:nvSpPr>
        <p:spPr>
          <a:xfrm>
            <a:off x="3924825" y="5619475"/>
            <a:ext cx="1892100" cy="403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자신의 생일 입력</a:t>
            </a:r>
            <a:endParaRPr sz="1100"/>
          </a:p>
        </p:txBody>
      </p:sp>
      <p:sp>
        <p:nvSpPr>
          <p:cNvPr id="119" name="Google Shape;119;g5dbf217de1_4_39"/>
          <p:cNvSpPr txBox="1"/>
          <p:nvPr/>
        </p:nvSpPr>
        <p:spPr>
          <a:xfrm>
            <a:off x="3924825" y="6147500"/>
            <a:ext cx="1892100" cy="403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자신의 성별 선택</a:t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dbf217de1_0_16"/>
          <p:cNvSpPr txBox="1"/>
          <p:nvPr/>
        </p:nvSpPr>
        <p:spPr>
          <a:xfrm>
            <a:off x="998075" y="1180550"/>
            <a:ext cx="61818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&lt;회원가입&gt;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5" name="Google Shape;125;g5dbf217de1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075" y="1699975"/>
            <a:ext cx="3228975" cy="44005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6" name="Google Shape;126;g5dbf217de1_0_16"/>
          <p:cNvSpPr/>
          <p:nvPr/>
        </p:nvSpPr>
        <p:spPr>
          <a:xfrm>
            <a:off x="1083950" y="1762150"/>
            <a:ext cx="3080100" cy="390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5dbf217de1_0_16"/>
          <p:cNvSpPr txBox="1"/>
          <p:nvPr/>
        </p:nvSpPr>
        <p:spPr>
          <a:xfrm>
            <a:off x="4451288" y="1376900"/>
            <a:ext cx="4081500" cy="328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연락처 : 연락처을 -을 제외하고 입력 후 문자발송</a:t>
            </a:r>
            <a:endParaRPr sz="1100"/>
          </a:p>
        </p:txBody>
      </p:sp>
      <p:pic>
        <p:nvPicPr>
          <p:cNvPr id="128" name="Google Shape;128;g5dbf217de1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9403" y="3312700"/>
            <a:ext cx="1892897" cy="933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9" name="Google Shape;129;g5dbf217de1_0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9400" y="1762150"/>
            <a:ext cx="3124025" cy="149379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0" name="Google Shape;130;g5dbf217de1_0_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9400" y="5064950"/>
            <a:ext cx="3425275" cy="1610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1" name="Google Shape;131;g5dbf217de1_0_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84075" y="4303350"/>
            <a:ext cx="3114675" cy="7048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dbf217de1_4_64"/>
          <p:cNvSpPr txBox="1"/>
          <p:nvPr/>
        </p:nvSpPr>
        <p:spPr>
          <a:xfrm>
            <a:off x="998075" y="1180550"/>
            <a:ext cx="61818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&lt;회원가입&gt;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g5dbf217de1_4_64"/>
          <p:cNvSpPr txBox="1"/>
          <p:nvPr/>
        </p:nvSpPr>
        <p:spPr>
          <a:xfrm>
            <a:off x="2440175" y="1238800"/>
            <a:ext cx="16629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연락처 인증 </a:t>
            </a:r>
            <a:endParaRPr/>
          </a:p>
        </p:txBody>
      </p:sp>
      <p:pic>
        <p:nvPicPr>
          <p:cNvPr id="138" name="Google Shape;138;g5dbf217de1_4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88" y="1580850"/>
            <a:ext cx="5132625" cy="514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5dbf217de1_4_64"/>
          <p:cNvSpPr txBox="1"/>
          <p:nvPr/>
        </p:nvSpPr>
        <p:spPr>
          <a:xfrm>
            <a:off x="5087400" y="1564300"/>
            <a:ext cx="3700200" cy="395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ajax을 통해서 입력한 연락처 사용여부 체크</a:t>
            </a:r>
            <a:endParaRPr/>
          </a:p>
        </p:txBody>
      </p:sp>
      <p:sp>
        <p:nvSpPr>
          <p:cNvPr id="140" name="Google Shape;140;g5dbf217de1_4_64"/>
          <p:cNvSpPr/>
          <p:nvPr/>
        </p:nvSpPr>
        <p:spPr>
          <a:xfrm>
            <a:off x="139475" y="1564300"/>
            <a:ext cx="4881900" cy="918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5dbf217de1_4_64"/>
          <p:cNvSpPr txBox="1"/>
          <p:nvPr/>
        </p:nvSpPr>
        <p:spPr>
          <a:xfrm>
            <a:off x="8029775" y="2482600"/>
            <a:ext cx="9264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controller</a:t>
            </a:r>
            <a:endParaRPr/>
          </a:p>
        </p:txBody>
      </p:sp>
      <p:pic>
        <p:nvPicPr>
          <p:cNvPr id="142" name="Google Shape;142;g5dbf217de1_4_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4750" y="2824400"/>
            <a:ext cx="6771426" cy="2545775"/>
          </a:xfrm>
          <a:prstGeom prst="rect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dbf217de1_4_83"/>
          <p:cNvSpPr txBox="1"/>
          <p:nvPr/>
        </p:nvSpPr>
        <p:spPr>
          <a:xfrm>
            <a:off x="998075" y="1180550"/>
            <a:ext cx="61818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&lt;회원가입&gt;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" name="Google Shape;148;g5dbf217de1_4_83"/>
          <p:cNvSpPr txBox="1"/>
          <p:nvPr/>
        </p:nvSpPr>
        <p:spPr>
          <a:xfrm>
            <a:off x="2440175" y="1238800"/>
            <a:ext cx="16629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연락처 인증 </a:t>
            </a:r>
            <a:endParaRPr/>
          </a:p>
        </p:txBody>
      </p:sp>
      <p:pic>
        <p:nvPicPr>
          <p:cNvPr id="149" name="Google Shape;149;g5dbf217de1_4_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88" y="1580850"/>
            <a:ext cx="5132625" cy="514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5dbf217de1_4_83"/>
          <p:cNvSpPr txBox="1"/>
          <p:nvPr/>
        </p:nvSpPr>
        <p:spPr>
          <a:xfrm>
            <a:off x="4971450" y="1995450"/>
            <a:ext cx="4002900" cy="615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만약 중복되지 아니하여 사용가능한 번호라면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해당번호로 문자발송</a:t>
            </a:r>
            <a:endParaRPr/>
          </a:p>
        </p:txBody>
      </p:sp>
      <p:sp>
        <p:nvSpPr>
          <p:cNvPr id="151" name="Google Shape;151;g5dbf217de1_4_83"/>
          <p:cNvSpPr/>
          <p:nvPr/>
        </p:nvSpPr>
        <p:spPr>
          <a:xfrm>
            <a:off x="604425" y="2610450"/>
            <a:ext cx="4765800" cy="2719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5dbf217de1_4_83"/>
          <p:cNvSpPr txBox="1"/>
          <p:nvPr/>
        </p:nvSpPr>
        <p:spPr>
          <a:xfrm>
            <a:off x="6892875" y="2610450"/>
            <a:ext cx="21861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controller (다음페이지)</a:t>
            </a:r>
            <a:endParaRPr/>
          </a:p>
        </p:txBody>
      </p:sp>
      <p:pic>
        <p:nvPicPr>
          <p:cNvPr id="153" name="Google Shape;153;g5dbf217de1_4_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5602997"/>
            <a:ext cx="4377949" cy="125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5dbf217de1_4_83"/>
          <p:cNvSpPr txBox="1"/>
          <p:nvPr/>
        </p:nvSpPr>
        <p:spPr>
          <a:xfrm>
            <a:off x="5141100" y="5330250"/>
            <a:ext cx="4002900" cy="376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만약 해당 번호가 사용중인 번호라면 에러메세지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dbf217de1_4_94"/>
          <p:cNvSpPr txBox="1"/>
          <p:nvPr/>
        </p:nvSpPr>
        <p:spPr>
          <a:xfrm>
            <a:off x="998075" y="1180550"/>
            <a:ext cx="61818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&lt;회원가입&gt;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" name="Google Shape;160;g5dbf217de1_4_94"/>
          <p:cNvSpPr txBox="1"/>
          <p:nvPr/>
        </p:nvSpPr>
        <p:spPr>
          <a:xfrm>
            <a:off x="2440175" y="1238800"/>
            <a:ext cx="16629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연락처 인증 </a:t>
            </a:r>
            <a:endParaRPr/>
          </a:p>
        </p:txBody>
      </p:sp>
      <p:sp>
        <p:nvSpPr>
          <p:cNvPr id="161" name="Google Shape;161;g5dbf217de1_4_94"/>
          <p:cNvSpPr txBox="1"/>
          <p:nvPr/>
        </p:nvSpPr>
        <p:spPr>
          <a:xfrm>
            <a:off x="4258150" y="1180550"/>
            <a:ext cx="37041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문자 발송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http://www.coolsms.co.kr/</a:t>
            </a:r>
            <a:r>
              <a:rPr lang="en-US"/>
              <a:t> api통해 구현</a:t>
            </a:r>
            <a:endParaRPr/>
          </a:p>
        </p:txBody>
      </p:sp>
      <p:pic>
        <p:nvPicPr>
          <p:cNvPr id="162" name="Google Shape;162;g5dbf217de1_4_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500" y="1763550"/>
            <a:ext cx="5964982" cy="465144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5dbf217de1_4_94"/>
          <p:cNvSpPr txBox="1"/>
          <p:nvPr/>
        </p:nvSpPr>
        <p:spPr>
          <a:xfrm>
            <a:off x="3928825" y="5610425"/>
            <a:ext cx="3987000" cy="581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인증확인을 위해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인증번호와 쿠키(JSESSIONID)을 DB에 저장함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5dbf217de1_4_94"/>
          <p:cNvSpPr txBox="1"/>
          <p:nvPr/>
        </p:nvSpPr>
        <p:spPr>
          <a:xfrm>
            <a:off x="5602300" y="4774800"/>
            <a:ext cx="1662900" cy="453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발송할 내용 작성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5dbf217de1_4_94"/>
          <p:cNvSpPr/>
          <p:nvPr/>
        </p:nvSpPr>
        <p:spPr>
          <a:xfrm>
            <a:off x="511325" y="5610425"/>
            <a:ext cx="3301500" cy="804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5dbf217de1_4_94"/>
          <p:cNvSpPr/>
          <p:nvPr/>
        </p:nvSpPr>
        <p:spPr>
          <a:xfrm>
            <a:off x="511325" y="4728300"/>
            <a:ext cx="5032800" cy="804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5dbf217de1_4_94"/>
          <p:cNvSpPr/>
          <p:nvPr/>
        </p:nvSpPr>
        <p:spPr>
          <a:xfrm>
            <a:off x="628850" y="4330500"/>
            <a:ext cx="5032800" cy="325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5dbf217de1_4_94"/>
          <p:cNvSpPr txBox="1"/>
          <p:nvPr/>
        </p:nvSpPr>
        <p:spPr>
          <a:xfrm>
            <a:off x="5754700" y="4266600"/>
            <a:ext cx="2893200" cy="453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숫자형태 인증키 랜덤 4자리 생성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5dbf217de1_4_94"/>
          <p:cNvSpPr txBox="1"/>
          <p:nvPr/>
        </p:nvSpPr>
        <p:spPr>
          <a:xfrm>
            <a:off x="7764650" y="6347250"/>
            <a:ext cx="13608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계속..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dbf217de1_4_113"/>
          <p:cNvSpPr txBox="1"/>
          <p:nvPr/>
        </p:nvSpPr>
        <p:spPr>
          <a:xfrm>
            <a:off x="998075" y="1180550"/>
            <a:ext cx="61818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&lt;회원가입&gt;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g5dbf217de1_4_113"/>
          <p:cNvSpPr txBox="1"/>
          <p:nvPr/>
        </p:nvSpPr>
        <p:spPr>
          <a:xfrm>
            <a:off x="2440175" y="1238800"/>
            <a:ext cx="16629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연락처 인증 </a:t>
            </a:r>
            <a:endParaRPr/>
          </a:p>
        </p:txBody>
      </p:sp>
      <p:sp>
        <p:nvSpPr>
          <p:cNvPr id="176" name="Google Shape;176;g5dbf217de1_4_113"/>
          <p:cNvSpPr txBox="1"/>
          <p:nvPr/>
        </p:nvSpPr>
        <p:spPr>
          <a:xfrm>
            <a:off x="4258150" y="1180550"/>
            <a:ext cx="3704100" cy="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문자 발송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http://www.coolsms.co.kr/</a:t>
            </a:r>
            <a:r>
              <a:rPr lang="en-US"/>
              <a:t> api통해 구현</a:t>
            </a:r>
            <a:endParaRPr/>
          </a:p>
        </p:txBody>
      </p:sp>
      <p:pic>
        <p:nvPicPr>
          <p:cNvPr id="177" name="Google Shape;177;g5dbf217de1_4_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000" y="1761950"/>
            <a:ext cx="5380500" cy="48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5dbf217de1_4_113"/>
          <p:cNvSpPr/>
          <p:nvPr/>
        </p:nvSpPr>
        <p:spPr>
          <a:xfrm>
            <a:off x="849725" y="2159475"/>
            <a:ext cx="2997600" cy="270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5dbf217de1_4_113"/>
          <p:cNvSpPr txBox="1"/>
          <p:nvPr/>
        </p:nvSpPr>
        <p:spPr>
          <a:xfrm>
            <a:off x="4103075" y="2067825"/>
            <a:ext cx="2906100" cy="361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문자 발송 api을 통해서 문자 발송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dbf217de1_4_132"/>
          <p:cNvSpPr txBox="1"/>
          <p:nvPr/>
        </p:nvSpPr>
        <p:spPr>
          <a:xfrm>
            <a:off x="998075" y="1180550"/>
            <a:ext cx="61818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&lt;회원가입&gt;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5" name="Google Shape;185;g5dbf217de1_4_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075" y="1699975"/>
            <a:ext cx="3228975" cy="44005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6" name="Google Shape;186;g5dbf217de1_4_132"/>
          <p:cNvSpPr/>
          <p:nvPr/>
        </p:nvSpPr>
        <p:spPr>
          <a:xfrm>
            <a:off x="1072525" y="2261950"/>
            <a:ext cx="3080100" cy="10974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5dbf217de1_4_132"/>
          <p:cNvSpPr txBox="1"/>
          <p:nvPr/>
        </p:nvSpPr>
        <p:spPr>
          <a:xfrm>
            <a:off x="4451288" y="1699975"/>
            <a:ext cx="4081500" cy="328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우편번호 : 공공 주소 api을 사용하여 등록되어 있는 주소 검색</a:t>
            </a:r>
            <a:endParaRPr sz="1100"/>
          </a:p>
        </p:txBody>
      </p:sp>
      <p:pic>
        <p:nvPicPr>
          <p:cNvPr id="188" name="Google Shape;188;g5dbf217de1_4_132"/>
          <p:cNvPicPr preferRelativeResize="0"/>
          <p:nvPr/>
        </p:nvPicPr>
        <p:blipFill rotWithShape="1">
          <a:blip r:embed="rId4">
            <a:alphaModFix/>
          </a:blip>
          <a:srcRect r="-1409" b="-1409"/>
          <a:stretch/>
        </p:blipFill>
        <p:spPr>
          <a:xfrm>
            <a:off x="4451303" y="2142950"/>
            <a:ext cx="4491450" cy="37386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9" name="Google Shape;189;g5dbf217de1_4_132"/>
          <p:cNvSpPr/>
          <p:nvPr/>
        </p:nvSpPr>
        <p:spPr>
          <a:xfrm>
            <a:off x="1072525" y="2261950"/>
            <a:ext cx="3080100" cy="10974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5dbf217de1_4_132"/>
          <p:cNvSpPr txBox="1"/>
          <p:nvPr/>
        </p:nvSpPr>
        <p:spPr>
          <a:xfrm>
            <a:off x="2440175" y="1238800"/>
            <a:ext cx="16629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주소 검색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dbf217de1_4_144"/>
          <p:cNvSpPr txBox="1"/>
          <p:nvPr/>
        </p:nvSpPr>
        <p:spPr>
          <a:xfrm>
            <a:off x="998075" y="1180550"/>
            <a:ext cx="61818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&lt;회원가입&gt;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6" name="Google Shape;196;g5dbf217de1_4_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075" y="1699975"/>
            <a:ext cx="3228975" cy="44005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7" name="Google Shape;197;g5dbf217de1_4_144"/>
          <p:cNvSpPr/>
          <p:nvPr/>
        </p:nvSpPr>
        <p:spPr>
          <a:xfrm>
            <a:off x="1072525" y="2261950"/>
            <a:ext cx="3080100" cy="10974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5dbf217de1_4_144"/>
          <p:cNvSpPr txBox="1"/>
          <p:nvPr/>
        </p:nvSpPr>
        <p:spPr>
          <a:xfrm>
            <a:off x="4451288" y="1699975"/>
            <a:ext cx="4081500" cy="328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우편번호 : 공공 주소 api을 사용하여 등록되어 있는 주소 검색</a:t>
            </a:r>
            <a:endParaRPr sz="1100"/>
          </a:p>
        </p:txBody>
      </p:sp>
      <p:pic>
        <p:nvPicPr>
          <p:cNvPr id="199" name="Google Shape;199;g5dbf217de1_4_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1300" y="2261950"/>
            <a:ext cx="4081499" cy="296633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0" name="Google Shape;200;g5dbf217de1_4_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8050" y="5530350"/>
            <a:ext cx="3024758" cy="1097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1" name="Google Shape;201;g5dbf217de1_4_144"/>
          <p:cNvSpPr/>
          <p:nvPr/>
        </p:nvSpPr>
        <p:spPr>
          <a:xfrm>
            <a:off x="6063900" y="4832100"/>
            <a:ext cx="782400" cy="3285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5dbf217de1_4_144"/>
          <p:cNvSpPr/>
          <p:nvPr/>
        </p:nvSpPr>
        <p:spPr>
          <a:xfrm>
            <a:off x="6399050" y="5228275"/>
            <a:ext cx="186000" cy="3720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5dbf217de1_4_144"/>
          <p:cNvSpPr txBox="1"/>
          <p:nvPr/>
        </p:nvSpPr>
        <p:spPr>
          <a:xfrm>
            <a:off x="2440175" y="1238800"/>
            <a:ext cx="16629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주소 검색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dbf217de1_4_159"/>
          <p:cNvSpPr txBox="1"/>
          <p:nvPr/>
        </p:nvSpPr>
        <p:spPr>
          <a:xfrm>
            <a:off x="998075" y="1180550"/>
            <a:ext cx="61818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&lt;회원가입&gt;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9" name="Google Shape;209;g5dbf217de1_4_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075" y="1699975"/>
            <a:ext cx="3228975" cy="44005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0" name="Google Shape;210;g5dbf217de1_4_159"/>
          <p:cNvSpPr/>
          <p:nvPr/>
        </p:nvSpPr>
        <p:spPr>
          <a:xfrm>
            <a:off x="1092625" y="3429000"/>
            <a:ext cx="3134400" cy="10974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5dbf217de1_4_159"/>
          <p:cNvSpPr txBox="1"/>
          <p:nvPr/>
        </p:nvSpPr>
        <p:spPr>
          <a:xfrm>
            <a:off x="4451288" y="1699975"/>
            <a:ext cx="4081500" cy="328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자기소개 : naver api(smart editor)을 사용하여 구현</a:t>
            </a:r>
            <a:endParaRPr sz="1100"/>
          </a:p>
        </p:txBody>
      </p:sp>
      <p:sp>
        <p:nvSpPr>
          <p:cNvPr id="212" name="Google Shape;212;g5dbf217de1_4_159"/>
          <p:cNvSpPr txBox="1"/>
          <p:nvPr/>
        </p:nvSpPr>
        <p:spPr>
          <a:xfrm>
            <a:off x="2440175" y="1238800"/>
            <a:ext cx="16629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자기소개 작성</a:t>
            </a:r>
            <a:endParaRPr/>
          </a:p>
        </p:txBody>
      </p:sp>
      <p:pic>
        <p:nvPicPr>
          <p:cNvPr id="213" name="Google Shape;213;g5dbf217de1_4_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9450" y="2180875"/>
            <a:ext cx="4222100" cy="26301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4" name="Google Shape;214;g5dbf217de1_4_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7400" y="5021525"/>
            <a:ext cx="2494139" cy="17421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5" name="Google Shape;215;g5dbf217de1_4_159"/>
          <p:cNvSpPr/>
          <p:nvPr/>
        </p:nvSpPr>
        <p:spPr>
          <a:xfrm>
            <a:off x="6613900" y="4695975"/>
            <a:ext cx="267300" cy="4068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dbf217de1_4_174"/>
          <p:cNvSpPr txBox="1"/>
          <p:nvPr/>
        </p:nvSpPr>
        <p:spPr>
          <a:xfrm>
            <a:off x="998075" y="1180550"/>
            <a:ext cx="61818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&lt;회원가입&gt;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1" name="Google Shape;221;g5dbf217de1_4_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075" y="1699975"/>
            <a:ext cx="3228975" cy="44005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2" name="Google Shape;222;g5dbf217de1_4_174"/>
          <p:cNvSpPr/>
          <p:nvPr/>
        </p:nvSpPr>
        <p:spPr>
          <a:xfrm>
            <a:off x="1045375" y="4591375"/>
            <a:ext cx="3134400" cy="9879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5dbf217de1_4_174"/>
          <p:cNvSpPr txBox="1"/>
          <p:nvPr/>
        </p:nvSpPr>
        <p:spPr>
          <a:xfrm>
            <a:off x="4451300" y="1699975"/>
            <a:ext cx="4081500" cy="325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recaptcha : 봇을 통한 자동화 된 스크립트 방지을 위해 사용</a:t>
            </a:r>
            <a:endParaRPr sz="1100"/>
          </a:p>
        </p:txBody>
      </p:sp>
      <p:sp>
        <p:nvSpPr>
          <p:cNvPr id="224" name="Google Shape;224;g5dbf217de1_4_174"/>
          <p:cNvSpPr txBox="1"/>
          <p:nvPr/>
        </p:nvSpPr>
        <p:spPr>
          <a:xfrm>
            <a:off x="2440175" y="1238800"/>
            <a:ext cx="16629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 recaptcha</a:t>
            </a:r>
            <a:endParaRPr/>
          </a:p>
        </p:txBody>
      </p:sp>
      <p:pic>
        <p:nvPicPr>
          <p:cNvPr id="225" name="Google Shape;225;g5dbf217de1_4_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1300" y="2242275"/>
            <a:ext cx="3114675" cy="1485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5eefccb476_0_9"/>
          <p:cNvSpPr txBox="1">
            <a:spLocks noGrp="1"/>
          </p:cNvSpPr>
          <p:nvPr>
            <p:ph type="title"/>
          </p:nvPr>
        </p:nvSpPr>
        <p:spPr>
          <a:xfrm>
            <a:off x="0" y="16778"/>
            <a:ext cx="9144000" cy="106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채팅</a:t>
            </a:r>
            <a:endParaRPr/>
          </a:p>
        </p:txBody>
      </p:sp>
      <p:pic>
        <p:nvPicPr>
          <p:cNvPr id="41" name="Google Shape;41;g5eefccb476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38678"/>
            <a:ext cx="3295261" cy="5466922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g5eefccb476_0_9"/>
          <p:cNvSpPr txBox="1"/>
          <p:nvPr/>
        </p:nvSpPr>
        <p:spPr>
          <a:xfrm>
            <a:off x="4171950" y="1471625"/>
            <a:ext cx="4129200" cy="46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web socket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채팅 구현을 위해 websocket을 활용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채팅방이 열려있지않을경우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알림으로 알수있도록 제작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dbf217de1_4_188"/>
          <p:cNvSpPr txBox="1"/>
          <p:nvPr/>
        </p:nvSpPr>
        <p:spPr>
          <a:xfrm>
            <a:off x="998075" y="1180550"/>
            <a:ext cx="61818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&lt;회원가입&gt;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" name="Google Shape;231;g5dbf217de1_4_188"/>
          <p:cNvSpPr txBox="1"/>
          <p:nvPr/>
        </p:nvSpPr>
        <p:spPr>
          <a:xfrm>
            <a:off x="4451300" y="1699975"/>
            <a:ext cx="4081500" cy="325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recaptcha : 봇을 통한 자동화 된 스크립트 방지을 위해 사용</a:t>
            </a:r>
            <a:endParaRPr sz="1100"/>
          </a:p>
        </p:txBody>
      </p:sp>
      <p:sp>
        <p:nvSpPr>
          <p:cNvPr id="232" name="Google Shape;232;g5dbf217de1_4_188"/>
          <p:cNvSpPr txBox="1"/>
          <p:nvPr/>
        </p:nvSpPr>
        <p:spPr>
          <a:xfrm>
            <a:off x="2440175" y="1238800"/>
            <a:ext cx="16629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 recaptcha</a:t>
            </a:r>
            <a:endParaRPr/>
          </a:p>
        </p:txBody>
      </p:sp>
      <p:pic>
        <p:nvPicPr>
          <p:cNvPr id="233" name="Google Shape;233;g5dbf217de1_4_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475" y="2098900"/>
            <a:ext cx="7553325" cy="419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4" name="Google Shape;234;g5dbf217de1_4_188"/>
          <p:cNvSpPr txBox="1"/>
          <p:nvPr/>
        </p:nvSpPr>
        <p:spPr>
          <a:xfrm>
            <a:off x="863825" y="1699975"/>
            <a:ext cx="16629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memberEnroll.jsp</a:t>
            </a:r>
            <a:endParaRPr/>
          </a:p>
        </p:txBody>
      </p:sp>
      <p:pic>
        <p:nvPicPr>
          <p:cNvPr id="235" name="Google Shape;235;g5dbf217de1_4_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25" y="2591425"/>
            <a:ext cx="4236385" cy="4035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6" name="Google Shape;236;g5dbf217de1_4_1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7275" y="2715150"/>
            <a:ext cx="4569450" cy="2307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dbf217de1_5_208"/>
          <p:cNvSpPr txBox="1"/>
          <p:nvPr/>
        </p:nvSpPr>
        <p:spPr>
          <a:xfrm>
            <a:off x="998075" y="1180550"/>
            <a:ext cx="61818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&lt;ID, Password 찾기&gt;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2" name="Google Shape;242;g5dbf217de1_5_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800" y="1829200"/>
            <a:ext cx="3324824" cy="3891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3" name="Google Shape;243;g5dbf217de1_5_208"/>
          <p:cNvSpPr/>
          <p:nvPr/>
        </p:nvSpPr>
        <p:spPr>
          <a:xfrm>
            <a:off x="689100" y="4040550"/>
            <a:ext cx="1618500" cy="258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4" name="Google Shape;244;g5dbf217de1_5_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8550" y="3522400"/>
            <a:ext cx="1874950" cy="264590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5" name="Google Shape;245;g5dbf217de1_5_208"/>
          <p:cNvSpPr txBox="1"/>
          <p:nvPr/>
        </p:nvSpPr>
        <p:spPr>
          <a:xfrm>
            <a:off x="5781750" y="1180550"/>
            <a:ext cx="2092800" cy="721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아이디 찾기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 이름, 문자인증후 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  아이디 확인 가능</a:t>
            </a:r>
            <a:endParaRPr sz="1200"/>
          </a:p>
        </p:txBody>
      </p:sp>
      <p:pic>
        <p:nvPicPr>
          <p:cNvPr id="246" name="Google Shape;246;g5dbf217de1_5_2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8549" y="1180550"/>
            <a:ext cx="1874950" cy="21345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7" name="Google Shape;247;g5dbf217de1_5_208"/>
          <p:cNvSpPr txBox="1"/>
          <p:nvPr/>
        </p:nvSpPr>
        <p:spPr>
          <a:xfrm>
            <a:off x="5781750" y="3522400"/>
            <a:ext cx="2321100" cy="721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비밀번호 찾기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아이디, 이름, 문자인증 후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이메일로 임시비밀번호 발송</a:t>
            </a:r>
            <a:endParaRPr sz="1200"/>
          </a:p>
        </p:txBody>
      </p:sp>
      <p:pic>
        <p:nvPicPr>
          <p:cNvPr id="248" name="Google Shape;248;g5dbf217de1_5_2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1750" y="4481675"/>
            <a:ext cx="3324825" cy="173518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dbf217de1_5_230"/>
          <p:cNvSpPr txBox="1"/>
          <p:nvPr/>
        </p:nvSpPr>
        <p:spPr>
          <a:xfrm>
            <a:off x="998075" y="1180550"/>
            <a:ext cx="61818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&lt;Password 찾기 이메일 발송&gt;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4" name="Google Shape;254;g5dbf217de1_5_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075" y="1539025"/>
            <a:ext cx="4876800" cy="4876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5" name="Google Shape;255;g5dbf217de1_5_230"/>
          <p:cNvSpPr/>
          <p:nvPr/>
        </p:nvSpPr>
        <p:spPr>
          <a:xfrm>
            <a:off x="1071050" y="3430800"/>
            <a:ext cx="3683400" cy="321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5dbf217de1_5_230"/>
          <p:cNvSpPr txBox="1"/>
          <p:nvPr/>
        </p:nvSpPr>
        <p:spPr>
          <a:xfrm>
            <a:off x="4829575" y="3429000"/>
            <a:ext cx="2187300" cy="32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8자리 난수 생성</a:t>
            </a:r>
            <a:endParaRPr sz="1200"/>
          </a:p>
        </p:txBody>
      </p:sp>
      <p:sp>
        <p:nvSpPr>
          <p:cNvPr id="257" name="Google Shape;257;g5dbf217de1_5_230"/>
          <p:cNvSpPr/>
          <p:nvPr/>
        </p:nvSpPr>
        <p:spPr>
          <a:xfrm>
            <a:off x="888600" y="4424425"/>
            <a:ext cx="5001300" cy="227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5dbf217de1_5_230"/>
          <p:cNvSpPr txBox="1"/>
          <p:nvPr/>
        </p:nvSpPr>
        <p:spPr>
          <a:xfrm>
            <a:off x="5956400" y="4421500"/>
            <a:ext cx="1404000" cy="32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이메일 내용 작성</a:t>
            </a:r>
            <a:endParaRPr sz="1200"/>
          </a:p>
        </p:txBody>
      </p:sp>
      <p:sp>
        <p:nvSpPr>
          <p:cNvPr id="259" name="Google Shape;259;g5dbf217de1_5_230"/>
          <p:cNvSpPr/>
          <p:nvPr/>
        </p:nvSpPr>
        <p:spPr>
          <a:xfrm>
            <a:off x="1071050" y="4920300"/>
            <a:ext cx="5119500" cy="1495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5dbf217de1_5_230"/>
          <p:cNvSpPr txBox="1"/>
          <p:nvPr/>
        </p:nvSpPr>
        <p:spPr>
          <a:xfrm>
            <a:off x="6248325" y="5505300"/>
            <a:ext cx="2442600" cy="32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구글 api 사용하여 이메일 발송</a:t>
            </a:r>
            <a:endParaRPr sz="1200"/>
          </a:p>
        </p:txBody>
      </p:sp>
      <p:sp>
        <p:nvSpPr>
          <p:cNvPr id="261" name="Google Shape;261;g5dbf217de1_5_230"/>
          <p:cNvSpPr/>
          <p:nvPr/>
        </p:nvSpPr>
        <p:spPr>
          <a:xfrm>
            <a:off x="888600" y="4106700"/>
            <a:ext cx="3865800" cy="227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5dbf217de1_5_230"/>
          <p:cNvSpPr txBox="1"/>
          <p:nvPr/>
        </p:nvSpPr>
        <p:spPr>
          <a:xfrm>
            <a:off x="4829575" y="4008900"/>
            <a:ext cx="2187300" cy="32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임시비밀번호로 수정</a:t>
            </a:r>
            <a:endParaRPr sz="1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dbf217de1_4_205"/>
          <p:cNvSpPr txBox="1"/>
          <p:nvPr/>
        </p:nvSpPr>
        <p:spPr>
          <a:xfrm>
            <a:off x="998075" y="1180550"/>
            <a:ext cx="61818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&lt;로그인&gt;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g5dbf217de1_4_205"/>
          <p:cNvSpPr txBox="1"/>
          <p:nvPr/>
        </p:nvSpPr>
        <p:spPr>
          <a:xfrm>
            <a:off x="4708850" y="1700000"/>
            <a:ext cx="3844800" cy="645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Save Id: 체크 후 로그인시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              localstorage을 사용하여 해당아이디 저장</a:t>
            </a:r>
            <a:endParaRPr sz="1200"/>
          </a:p>
        </p:txBody>
      </p:sp>
      <p:pic>
        <p:nvPicPr>
          <p:cNvPr id="269" name="Google Shape;269;g5dbf217de1_4_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200" y="1700000"/>
            <a:ext cx="4074937" cy="4368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70" name="Google Shape;270;g5dbf217de1_4_205"/>
          <p:cNvSpPr/>
          <p:nvPr/>
        </p:nvSpPr>
        <p:spPr>
          <a:xfrm>
            <a:off x="399200" y="3429000"/>
            <a:ext cx="770700" cy="258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1" name="Google Shape;271;g5dbf217de1_4_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8862" y="2423175"/>
            <a:ext cx="4365062" cy="161737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2" name="Google Shape;272;g5dbf217de1_4_2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8862" y="4761770"/>
            <a:ext cx="3933825" cy="19335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73" name="Google Shape;273;g5dbf217de1_4_205"/>
          <p:cNvSpPr txBox="1"/>
          <p:nvPr/>
        </p:nvSpPr>
        <p:spPr>
          <a:xfrm>
            <a:off x="4708850" y="4231625"/>
            <a:ext cx="3844800" cy="446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Save Id: 체크 해제 후 로그인시 “ “ (공백) 처리</a:t>
            </a:r>
            <a:endParaRPr sz="1200"/>
          </a:p>
        </p:txBody>
      </p:sp>
      <p:sp>
        <p:nvSpPr>
          <p:cNvPr id="274" name="Google Shape;274;g5dbf217de1_4_205"/>
          <p:cNvSpPr txBox="1"/>
          <p:nvPr/>
        </p:nvSpPr>
        <p:spPr>
          <a:xfrm>
            <a:off x="2440175" y="1238800"/>
            <a:ext cx="16629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아이디 저장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dbf217de1_4_246"/>
          <p:cNvSpPr txBox="1"/>
          <p:nvPr/>
        </p:nvSpPr>
        <p:spPr>
          <a:xfrm>
            <a:off x="998075" y="1180550"/>
            <a:ext cx="61818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&lt;로그인&gt;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g5dbf217de1_4_246"/>
          <p:cNvSpPr txBox="1"/>
          <p:nvPr/>
        </p:nvSpPr>
        <p:spPr>
          <a:xfrm>
            <a:off x="3871700" y="1678225"/>
            <a:ext cx="3844800" cy="721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Auto Login : </a:t>
            </a:r>
            <a:r>
              <a:rPr lang="en-US" sz="1200">
                <a:solidFill>
                  <a:schemeClr val="dk1"/>
                </a:solidFill>
              </a:rPr>
              <a:t>Cookie와 Session을 사용하여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                     </a:t>
            </a:r>
            <a:r>
              <a:rPr lang="en-US" sz="1200"/>
              <a:t>자동로그인 기능 사용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                     체크박스 체크시에 경고메세지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                     </a:t>
            </a:r>
            <a:endParaRPr sz="1200"/>
          </a:p>
        </p:txBody>
      </p:sp>
      <p:sp>
        <p:nvSpPr>
          <p:cNvPr id="281" name="Google Shape;281;g5dbf217de1_4_246"/>
          <p:cNvSpPr txBox="1"/>
          <p:nvPr/>
        </p:nvSpPr>
        <p:spPr>
          <a:xfrm>
            <a:off x="2440175" y="1238800"/>
            <a:ext cx="16629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자동 로그인</a:t>
            </a:r>
            <a:endParaRPr/>
          </a:p>
        </p:txBody>
      </p:sp>
      <p:pic>
        <p:nvPicPr>
          <p:cNvPr id="282" name="Google Shape;282;g5dbf217de1_4_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50" y="1678235"/>
            <a:ext cx="3399950" cy="3273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3" name="Google Shape;283;g5dbf217de1_4_246"/>
          <p:cNvSpPr/>
          <p:nvPr/>
        </p:nvSpPr>
        <p:spPr>
          <a:xfrm>
            <a:off x="300050" y="3074475"/>
            <a:ext cx="845700" cy="1989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4" name="Google Shape;284;g5dbf217de1_4_2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7834" y="4861750"/>
            <a:ext cx="7426166" cy="1634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5" name="Google Shape;285;g5dbf217de1_4_246"/>
          <p:cNvSpPr txBox="1"/>
          <p:nvPr/>
        </p:nvSpPr>
        <p:spPr>
          <a:xfrm>
            <a:off x="5299200" y="4172750"/>
            <a:ext cx="3844800" cy="592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Controller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 login시에 ID,Password, 자동로그인 여부을 받아옴</a:t>
            </a:r>
            <a:endParaRPr sz="1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dbf217de1_4_263"/>
          <p:cNvSpPr txBox="1"/>
          <p:nvPr/>
        </p:nvSpPr>
        <p:spPr>
          <a:xfrm>
            <a:off x="998075" y="1180550"/>
            <a:ext cx="61818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&lt;로그인&gt;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g5dbf217de1_4_263"/>
          <p:cNvSpPr txBox="1"/>
          <p:nvPr/>
        </p:nvSpPr>
        <p:spPr>
          <a:xfrm>
            <a:off x="2440175" y="1238800"/>
            <a:ext cx="16629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Login Controller</a:t>
            </a:r>
            <a:endParaRPr/>
          </a:p>
        </p:txBody>
      </p:sp>
      <p:pic>
        <p:nvPicPr>
          <p:cNvPr id="292" name="Google Shape;292;g5dbf217de1_4_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25" y="1657050"/>
            <a:ext cx="7433627" cy="465145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3" name="Google Shape;293;g5dbf217de1_4_263"/>
          <p:cNvSpPr txBox="1"/>
          <p:nvPr/>
        </p:nvSpPr>
        <p:spPr>
          <a:xfrm>
            <a:off x="5376925" y="1515950"/>
            <a:ext cx="3681300" cy="32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 login시에 ID,Password, 자동로그인 여부을 받아옴</a:t>
            </a:r>
            <a:endParaRPr sz="1200"/>
          </a:p>
        </p:txBody>
      </p:sp>
      <p:sp>
        <p:nvSpPr>
          <p:cNvPr id="294" name="Google Shape;294;g5dbf217de1_4_263"/>
          <p:cNvSpPr txBox="1"/>
          <p:nvPr/>
        </p:nvSpPr>
        <p:spPr>
          <a:xfrm>
            <a:off x="5677175" y="3182975"/>
            <a:ext cx="1502700" cy="377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Password 암호화</a:t>
            </a:r>
            <a:endParaRPr sz="1200"/>
          </a:p>
        </p:txBody>
      </p:sp>
      <p:sp>
        <p:nvSpPr>
          <p:cNvPr id="295" name="Google Shape;295;g5dbf217de1_4_263"/>
          <p:cNvSpPr txBox="1"/>
          <p:nvPr/>
        </p:nvSpPr>
        <p:spPr>
          <a:xfrm>
            <a:off x="5376925" y="4634000"/>
            <a:ext cx="2187600" cy="377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가입되어 있는 회원인지 체크</a:t>
            </a:r>
            <a:endParaRPr sz="1200"/>
          </a:p>
        </p:txBody>
      </p:sp>
      <p:sp>
        <p:nvSpPr>
          <p:cNvPr id="296" name="Google Shape;296;g5dbf217de1_4_263"/>
          <p:cNvSpPr/>
          <p:nvPr/>
        </p:nvSpPr>
        <p:spPr>
          <a:xfrm>
            <a:off x="2221600" y="1841450"/>
            <a:ext cx="5398500" cy="558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5dbf217de1_4_263"/>
          <p:cNvSpPr/>
          <p:nvPr/>
        </p:nvSpPr>
        <p:spPr>
          <a:xfrm>
            <a:off x="452900" y="3324675"/>
            <a:ext cx="5160000" cy="236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g5dbf217de1_4_263"/>
          <p:cNvSpPr/>
          <p:nvPr/>
        </p:nvSpPr>
        <p:spPr>
          <a:xfrm>
            <a:off x="701900" y="4486000"/>
            <a:ext cx="4610700" cy="1498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5dbf217de1_4_263"/>
          <p:cNvSpPr/>
          <p:nvPr/>
        </p:nvSpPr>
        <p:spPr>
          <a:xfrm>
            <a:off x="1066475" y="6166600"/>
            <a:ext cx="5759400" cy="236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5dbf217de1_4_263"/>
          <p:cNvSpPr txBox="1"/>
          <p:nvPr/>
        </p:nvSpPr>
        <p:spPr>
          <a:xfrm>
            <a:off x="5518575" y="5741575"/>
            <a:ext cx="3112500" cy="377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가입되어 있는 회원이라면 Password체크</a:t>
            </a:r>
            <a:endParaRPr sz="1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dbf217de1_4_285"/>
          <p:cNvSpPr txBox="1"/>
          <p:nvPr/>
        </p:nvSpPr>
        <p:spPr>
          <a:xfrm>
            <a:off x="998075" y="1180550"/>
            <a:ext cx="61818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&lt;로그인&gt;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6" name="Google Shape;306;g5dbf217de1_4_285"/>
          <p:cNvSpPr txBox="1"/>
          <p:nvPr/>
        </p:nvSpPr>
        <p:spPr>
          <a:xfrm>
            <a:off x="2440175" y="1238800"/>
            <a:ext cx="16629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Login Controller</a:t>
            </a:r>
            <a:endParaRPr/>
          </a:p>
        </p:txBody>
      </p:sp>
      <p:pic>
        <p:nvPicPr>
          <p:cNvPr id="307" name="Google Shape;307;g5dbf217de1_4_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75" y="1564300"/>
            <a:ext cx="7824601" cy="42647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8" name="Google Shape;308;g5dbf217de1_4_2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725" y="5259025"/>
            <a:ext cx="4907539" cy="325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09" name="Google Shape;309;g5dbf217de1_4_285"/>
          <p:cNvSpPr/>
          <p:nvPr/>
        </p:nvSpPr>
        <p:spPr>
          <a:xfrm>
            <a:off x="762000" y="4432475"/>
            <a:ext cx="6074400" cy="225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5dbf217de1_4_285"/>
          <p:cNvSpPr/>
          <p:nvPr/>
        </p:nvSpPr>
        <p:spPr>
          <a:xfrm>
            <a:off x="5409150" y="4741525"/>
            <a:ext cx="204000" cy="517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5dbf217de1_4_285"/>
          <p:cNvSpPr txBox="1"/>
          <p:nvPr/>
        </p:nvSpPr>
        <p:spPr>
          <a:xfrm>
            <a:off x="5752650" y="4769550"/>
            <a:ext cx="1223100" cy="377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DB내에 저장</a:t>
            </a:r>
            <a:endParaRPr sz="1200"/>
          </a:p>
        </p:txBody>
      </p:sp>
      <p:sp>
        <p:nvSpPr>
          <p:cNvPr id="312" name="Google Shape;312;g5dbf217de1_4_285"/>
          <p:cNvSpPr txBox="1"/>
          <p:nvPr/>
        </p:nvSpPr>
        <p:spPr>
          <a:xfrm>
            <a:off x="5658225" y="2036650"/>
            <a:ext cx="2058300" cy="377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FF0000"/>
                </a:solidFill>
              </a:rPr>
              <a:t>자동 로그인</a:t>
            </a:r>
            <a:r>
              <a:rPr lang="en-US" sz="1200" b="1"/>
              <a:t> 사용시</a:t>
            </a:r>
            <a:endParaRPr sz="1200" b="1"/>
          </a:p>
        </p:txBody>
      </p:sp>
      <p:sp>
        <p:nvSpPr>
          <p:cNvPr id="313" name="Google Shape;313;g5dbf217de1_4_285"/>
          <p:cNvSpPr txBox="1"/>
          <p:nvPr/>
        </p:nvSpPr>
        <p:spPr>
          <a:xfrm>
            <a:off x="428625" y="5908925"/>
            <a:ext cx="2011500" cy="377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클라이언트 내 저장된 쿠키</a:t>
            </a:r>
            <a:endParaRPr sz="1200"/>
          </a:p>
        </p:txBody>
      </p:sp>
      <p:pic>
        <p:nvPicPr>
          <p:cNvPr id="314" name="Google Shape;314;g5dbf217de1_4_2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863" y="6366475"/>
            <a:ext cx="8296275" cy="381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5" name="Google Shape;315;g5dbf217de1_4_285"/>
          <p:cNvSpPr txBox="1"/>
          <p:nvPr/>
        </p:nvSpPr>
        <p:spPr>
          <a:xfrm>
            <a:off x="2489900" y="5908925"/>
            <a:ext cx="61818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(브라우저내 쿠키을 삭제한다면 자동로그인 유지 되지 않음)</a:t>
            </a:r>
            <a:endParaRPr sz="1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dbf217de1_4_305"/>
          <p:cNvSpPr txBox="1"/>
          <p:nvPr/>
        </p:nvSpPr>
        <p:spPr>
          <a:xfrm>
            <a:off x="998075" y="1180550"/>
            <a:ext cx="61818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&lt;로그인&gt;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g5dbf217de1_4_305"/>
          <p:cNvSpPr txBox="1"/>
          <p:nvPr/>
        </p:nvSpPr>
        <p:spPr>
          <a:xfrm>
            <a:off x="2440175" y="1238800"/>
            <a:ext cx="2333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Google,Naver Oauth Login</a:t>
            </a:r>
            <a:endParaRPr/>
          </a:p>
        </p:txBody>
      </p:sp>
      <p:pic>
        <p:nvPicPr>
          <p:cNvPr id="322" name="Google Shape;322;g5dbf217de1_4_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050" y="1699975"/>
            <a:ext cx="3539550" cy="28567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3" name="Google Shape;323;g5dbf217de1_4_305"/>
          <p:cNvSpPr/>
          <p:nvPr/>
        </p:nvSpPr>
        <p:spPr>
          <a:xfrm>
            <a:off x="1074375" y="3810000"/>
            <a:ext cx="1952100" cy="804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5dbf217de1_4_305"/>
          <p:cNvSpPr txBox="1"/>
          <p:nvPr/>
        </p:nvSpPr>
        <p:spPr>
          <a:xfrm>
            <a:off x="4078300" y="1699975"/>
            <a:ext cx="3895800" cy="1268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Google, naver Oauth 인증을 통해 로그인처리 기능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Google , naver 측에서 제공받을수 있는 정보가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한정적이기 때문에 최초에는 해당사의 이메일로 회원가입 진행하여 Awesome 서비스에서 필요로 하는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정보을 사용자로 부터  입력받음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pic>
        <p:nvPicPr>
          <p:cNvPr id="325" name="Google Shape;325;g5dbf217de1_4_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4600" y="4397925"/>
            <a:ext cx="4932599" cy="23648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6" name="Google Shape;326;g5dbf217de1_4_305"/>
          <p:cNvSpPr txBox="1"/>
          <p:nvPr/>
        </p:nvSpPr>
        <p:spPr>
          <a:xfrm>
            <a:off x="914500" y="5263388"/>
            <a:ext cx="3163800" cy="633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Google, naver Oauth 인증 후 Awesome내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callback 메소드을 호출하도록 처리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dbf217de1_4_321"/>
          <p:cNvSpPr txBox="1"/>
          <p:nvPr/>
        </p:nvSpPr>
        <p:spPr>
          <a:xfrm>
            <a:off x="998075" y="1180550"/>
            <a:ext cx="61818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&lt;로그인&gt;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2" name="Google Shape;332;g5dbf217de1_4_321"/>
          <p:cNvSpPr txBox="1"/>
          <p:nvPr/>
        </p:nvSpPr>
        <p:spPr>
          <a:xfrm>
            <a:off x="2440175" y="1238800"/>
            <a:ext cx="2333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Google,Naver Oauth Login</a:t>
            </a:r>
            <a:endParaRPr/>
          </a:p>
        </p:txBody>
      </p:sp>
      <p:pic>
        <p:nvPicPr>
          <p:cNvPr id="333" name="Google Shape;333;g5dbf217de1_4_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950" y="1635575"/>
            <a:ext cx="8309026" cy="50900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4" name="Google Shape;334;g5dbf217de1_4_321"/>
          <p:cNvSpPr txBox="1"/>
          <p:nvPr/>
        </p:nvSpPr>
        <p:spPr>
          <a:xfrm>
            <a:off x="7764650" y="6347250"/>
            <a:ext cx="13608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계속..</a:t>
            </a:r>
            <a:endParaRPr/>
          </a:p>
        </p:txBody>
      </p:sp>
      <p:sp>
        <p:nvSpPr>
          <p:cNvPr id="335" name="Google Shape;335;g5dbf217de1_4_321"/>
          <p:cNvSpPr txBox="1"/>
          <p:nvPr/>
        </p:nvSpPr>
        <p:spPr>
          <a:xfrm>
            <a:off x="5366200" y="1391200"/>
            <a:ext cx="3080100" cy="510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  callback method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(naver 또한 비슷한 형식이기 때문에 생략)</a:t>
            </a:r>
            <a:endParaRPr sz="11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dbf217de1_4_336"/>
          <p:cNvSpPr txBox="1"/>
          <p:nvPr/>
        </p:nvSpPr>
        <p:spPr>
          <a:xfrm>
            <a:off x="998075" y="1180550"/>
            <a:ext cx="61818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&lt;로그인&gt;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1" name="Google Shape;341;g5dbf217de1_4_336"/>
          <p:cNvSpPr txBox="1"/>
          <p:nvPr/>
        </p:nvSpPr>
        <p:spPr>
          <a:xfrm>
            <a:off x="2440175" y="1238800"/>
            <a:ext cx="2333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Google,Naver Oauth Login</a:t>
            </a:r>
            <a:endParaRPr/>
          </a:p>
        </p:txBody>
      </p:sp>
      <p:pic>
        <p:nvPicPr>
          <p:cNvPr id="342" name="Google Shape;342;g5dbf217de1_4_3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400" y="1564300"/>
            <a:ext cx="5667575" cy="52362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3" name="Google Shape;343;g5dbf217de1_4_336"/>
          <p:cNvSpPr/>
          <p:nvPr/>
        </p:nvSpPr>
        <p:spPr>
          <a:xfrm>
            <a:off x="643950" y="1577650"/>
            <a:ext cx="5667600" cy="1631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5dbf217de1_4_336"/>
          <p:cNvSpPr txBox="1"/>
          <p:nvPr/>
        </p:nvSpPr>
        <p:spPr>
          <a:xfrm>
            <a:off x="5613900" y="1378400"/>
            <a:ext cx="3025500" cy="32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algun Gothic"/>
                <a:ea typeface="Malgun Gothic"/>
                <a:cs typeface="Malgun Gothic"/>
                <a:sym typeface="Malgun Gothic"/>
              </a:rPr>
              <a:t>google로부터 필요 정보 받아오기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5" name="Google Shape;345;g5dbf217de1_4_336"/>
          <p:cNvSpPr/>
          <p:nvPr/>
        </p:nvSpPr>
        <p:spPr>
          <a:xfrm>
            <a:off x="998075" y="5169150"/>
            <a:ext cx="3348600" cy="626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5dbf217de1_4_336"/>
          <p:cNvSpPr txBox="1"/>
          <p:nvPr/>
        </p:nvSpPr>
        <p:spPr>
          <a:xfrm>
            <a:off x="4572000" y="6113600"/>
            <a:ext cx="2811000" cy="536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algun Gothic"/>
                <a:ea typeface="Malgun Gothic"/>
                <a:cs typeface="Malgun Gothic"/>
                <a:sym typeface="Malgun Gothic"/>
              </a:rPr>
              <a:t>google로부터 받아온 이메일이 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algun Gothic"/>
                <a:ea typeface="Malgun Gothic"/>
                <a:cs typeface="Malgun Gothic"/>
                <a:sym typeface="Malgun Gothic"/>
              </a:rPr>
              <a:t>회원내에 존재한다면 로그인처리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7" name="Google Shape;347;g5dbf217de1_4_336"/>
          <p:cNvSpPr/>
          <p:nvPr/>
        </p:nvSpPr>
        <p:spPr>
          <a:xfrm>
            <a:off x="1076150" y="5976225"/>
            <a:ext cx="3348600" cy="721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g5dbf217de1_4_336"/>
          <p:cNvSpPr txBox="1"/>
          <p:nvPr/>
        </p:nvSpPr>
        <p:spPr>
          <a:xfrm>
            <a:off x="4509750" y="4956450"/>
            <a:ext cx="4129800" cy="1051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algun Gothic"/>
                <a:ea typeface="Malgun Gothic"/>
                <a:cs typeface="Malgun Gothic"/>
                <a:sym typeface="Malgun Gothic"/>
              </a:rPr>
              <a:t>google로부터 받아온 이메일이 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algun Gothic"/>
                <a:ea typeface="Malgun Gothic"/>
                <a:cs typeface="Malgun Gothic"/>
                <a:sym typeface="Malgun Gothic"/>
              </a:rPr>
              <a:t>회원내에 존재하지 않는다면 회원가입 페이지로 이동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algun Gothic"/>
                <a:ea typeface="Malgun Gothic"/>
                <a:cs typeface="Malgun Gothic"/>
                <a:sym typeface="Malgun Gothic"/>
              </a:rPr>
              <a:t>(인증데이터로만으로도 로그인처리 할수 있지만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algun Gothic"/>
                <a:ea typeface="Malgun Gothic"/>
                <a:cs typeface="Malgun Gothic"/>
                <a:sym typeface="Malgun Gothic"/>
              </a:rPr>
              <a:t> Awesome서비스을 이용하기에 정보가 부족하기때문에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algun Gothic"/>
                <a:ea typeface="Malgun Gothic"/>
                <a:cs typeface="Malgun Gothic"/>
                <a:sym typeface="Malgun Gothic"/>
              </a:rPr>
              <a:t>회원 가입 처리)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5e17ede57e_0_0"/>
          <p:cNvSpPr txBox="1">
            <a:spLocks noGrp="1"/>
          </p:cNvSpPr>
          <p:nvPr>
            <p:ph type="title"/>
          </p:nvPr>
        </p:nvSpPr>
        <p:spPr>
          <a:xfrm>
            <a:off x="0" y="16778"/>
            <a:ext cx="9144000" cy="106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채팅</a:t>
            </a:r>
            <a:endParaRPr/>
          </a:p>
        </p:txBody>
      </p:sp>
      <p:pic>
        <p:nvPicPr>
          <p:cNvPr id="48" name="Google Shape;48;g5e17ede57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50" y="1224403"/>
            <a:ext cx="73914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g5e17ede57e_0_0"/>
          <p:cNvSpPr txBox="1"/>
          <p:nvPr/>
        </p:nvSpPr>
        <p:spPr>
          <a:xfrm>
            <a:off x="271475" y="3243275"/>
            <a:ext cx="71439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socket 연결시 호출 되는 메소드, List&lt;socket&gt;에 담아 접속 유저 정보 저장</a:t>
            </a:r>
            <a:endParaRPr/>
          </a:p>
        </p:txBody>
      </p:sp>
      <p:pic>
        <p:nvPicPr>
          <p:cNvPr id="50" name="Google Shape;50;g5e17ede57e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838475"/>
            <a:ext cx="8648700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g5e17ede57e_0_0"/>
          <p:cNvSpPr txBox="1"/>
          <p:nvPr/>
        </p:nvSpPr>
        <p:spPr>
          <a:xfrm>
            <a:off x="214325" y="5486400"/>
            <a:ext cx="8515200" cy="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socket 연결 끊어질 때 호출되는 메소드, List&lt;socket&gt;에 담겨진 유저정보를 삭제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g5dbf217de1_4_3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775" y="2315675"/>
            <a:ext cx="6046200" cy="438137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4" name="Google Shape;354;g5dbf217de1_4_352"/>
          <p:cNvSpPr txBox="1"/>
          <p:nvPr/>
        </p:nvSpPr>
        <p:spPr>
          <a:xfrm>
            <a:off x="998075" y="1180550"/>
            <a:ext cx="61818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&lt;로그아웃&gt;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5" name="Google Shape;355;g5dbf217de1_4_3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6525" y="1356538"/>
            <a:ext cx="5433925" cy="10475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6" name="Google Shape;356;g5dbf217de1_4_352"/>
          <p:cNvSpPr/>
          <p:nvPr/>
        </p:nvSpPr>
        <p:spPr>
          <a:xfrm>
            <a:off x="8242500" y="1717560"/>
            <a:ext cx="520500" cy="3255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5dbf217de1_4_352"/>
          <p:cNvSpPr txBox="1"/>
          <p:nvPr/>
        </p:nvSpPr>
        <p:spPr>
          <a:xfrm>
            <a:off x="345575" y="1990163"/>
            <a:ext cx="16629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LogOut Controller</a:t>
            </a:r>
            <a:endParaRPr/>
          </a:p>
        </p:txBody>
      </p:sp>
      <p:sp>
        <p:nvSpPr>
          <p:cNvPr id="358" name="Google Shape;358;g5dbf217de1_4_352"/>
          <p:cNvSpPr/>
          <p:nvPr/>
        </p:nvSpPr>
        <p:spPr>
          <a:xfrm>
            <a:off x="817825" y="3984174"/>
            <a:ext cx="4804200" cy="2021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g5dbf217de1_4_352"/>
          <p:cNvSpPr txBox="1"/>
          <p:nvPr/>
        </p:nvSpPr>
        <p:spPr>
          <a:xfrm>
            <a:off x="5022850" y="4301775"/>
            <a:ext cx="3642000" cy="721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algun Gothic"/>
                <a:ea typeface="Malgun Gothic"/>
                <a:cs typeface="Malgun Gothic"/>
                <a:sym typeface="Malgun Gothic"/>
              </a:rPr>
              <a:t>수동으로 로그아웃시에 자동로그인 해제을 위해 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algun Gothic"/>
                <a:ea typeface="Malgun Gothic"/>
                <a:cs typeface="Malgun Gothic"/>
                <a:sym typeface="Malgun Gothic"/>
              </a:rPr>
              <a:t>유효시간을 0으로 셋팅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algun Gothic"/>
                <a:ea typeface="Malgun Gothic"/>
                <a:cs typeface="Malgun Gothic"/>
                <a:sym typeface="Malgun Gothic"/>
              </a:rPr>
              <a:t>(invalidate 옵션이 존재하지 않음)  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0" name="Google Shape;360;g5dbf217de1_4_352"/>
          <p:cNvSpPr/>
          <p:nvPr/>
        </p:nvSpPr>
        <p:spPr>
          <a:xfrm>
            <a:off x="519475" y="3428999"/>
            <a:ext cx="3430200" cy="494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5dbf217de1_4_352"/>
          <p:cNvSpPr txBox="1"/>
          <p:nvPr/>
        </p:nvSpPr>
        <p:spPr>
          <a:xfrm>
            <a:off x="4243175" y="3353850"/>
            <a:ext cx="4271400" cy="644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algun Gothic"/>
                <a:ea typeface="Malgun Gothic"/>
                <a:cs typeface="Malgun Gothic"/>
                <a:sym typeface="Malgun Gothic"/>
              </a:rPr>
              <a:t>로그인하였을때HttpSession객체 .setAttribute을 통해 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algun Gothic"/>
                <a:ea typeface="Malgun Gothic"/>
                <a:cs typeface="Malgun Gothic"/>
                <a:sym typeface="Malgun Gothic"/>
              </a:rPr>
              <a:t>로그인 사용자 정보을 담았다면, httpSession .invalidate() 호출하여야한다.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2" name="Google Shape;362;g5dbf217de1_4_352"/>
          <p:cNvSpPr/>
          <p:nvPr/>
        </p:nvSpPr>
        <p:spPr>
          <a:xfrm>
            <a:off x="587600" y="6318150"/>
            <a:ext cx="2621400" cy="378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5dbf217de1_4_352"/>
          <p:cNvSpPr txBox="1"/>
          <p:nvPr/>
        </p:nvSpPr>
        <p:spPr>
          <a:xfrm>
            <a:off x="4243175" y="6185250"/>
            <a:ext cx="4271400" cy="644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algun Gothic"/>
                <a:ea typeface="Malgun Gothic"/>
                <a:cs typeface="Malgun Gothic"/>
                <a:sym typeface="Malgun Gothic"/>
              </a:rPr>
              <a:t>class 레벨에 @SessionAttributes을 선언하고 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algun Gothic"/>
                <a:ea typeface="Malgun Gothic"/>
                <a:cs typeface="Malgun Gothic"/>
                <a:sym typeface="Malgun Gothic"/>
              </a:rPr>
              <a:t>model attribute내에 객체을 담았다면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algun Gothic"/>
                <a:ea typeface="Malgun Gothic"/>
                <a:cs typeface="Malgun Gothic"/>
                <a:sym typeface="Malgun Gothic"/>
              </a:rPr>
              <a:t>sessionStatus.setComplete() 호출하여야한다.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dbf217de1_5_2"/>
          <p:cNvSpPr txBox="1"/>
          <p:nvPr/>
        </p:nvSpPr>
        <p:spPr>
          <a:xfrm>
            <a:off x="998075" y="1180550"/>
            <a:ext cx="61818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&lt;내정보 보기&gt;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9" name="Google Shape;369;g5dbf217de1_5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3175" y="2050000"/>
            <a:ext cx="5933524" cy="434434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70" name="Google Shape;370;g5dbf217de1_5_2"/>
          <p:cNvSpPr/>
          <p:nvPr/>
        </p:nvSpPr>
        <p:spPr>
          <a:xfrm>
            <a:off x="5849150" y="2135725"/>
            <a:ext cx="600900" cy="257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5dbf217de1_5_2"/>
          <p:cNvSpPr/>
          <p:nvPr/>
        </p:nvSpPr>
        <p:spPr>
          <a:xfrm>
            <a:off x="1236375" y="3482600"/>
            <a:ext cx="600900" cy="257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g5dbf217de1_5_2"/>
          <p:cNvSpPr txBox="1"/>
          <p:nvPr/>
        </p:nvSpPr>
        <p:spPr>
          <a:xfrm>
            <a:off x="4189525" y="1346925"/>
            <a:ext cx="3956400" cy="554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algun Gothic"/>
                <a:ea typeface="Malgun Gothic"/>
                <a:cs typeface="Malgun Gothic"/>
                <a:sym typeface="Malgun Gothic"/>
              </a:rPr>
              <a:t>‘내정보보기’ 페이지 요청시에 최초에 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algun Gothic"/>
                <a:ea typeface="Malgun Gothic"/>
                <a:cs typeface="Malgun Gothic"/>
                <a:sym typeface="Malgun Gothic"/>
              </a:rPr>
              <a:t>‘내정보수정’ 호출되며 보안을 위해 password 요구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5dbf217de1_5_35"/>
          <p:cNvSpPr txBox="1"/>
          <p:nvPr/>
        </p:nvSpPr>
        <p:spPr>
          <a:xfrm>
            <a:off x="998075" y="1180550"/>
            <a:ext cx="61818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&lt;내정보 보기&gt;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8" name="Google Shape;378;g5dbf217de1_5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825" y="1820700"/>
            <a:ext cx="5398345" cy="465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5dbf217de1_5_35"/>
          <p:cNvSpPr txBox="1"/>
          <p:nvPr/>
        </p:nvSpPr>
        <p:spPr>
          <a:xfrm>
            <a:off x="3692425" y="1325900"/>
            <a:ext cx="3956400" cy="430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algun Gothic"/>
                <a:ea typeface="Malgun Gothic"/>
                <a:cs typeface="Malgun Gothic"/>
                <a:sym typeface="Malgun Gothic"/>
              </a:rPr>
              <a:t>각각 정보의 수정버튼 클릭시에 해당 정보만 수정 가능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0" name="Google Shape;380;g5dbf217de1_5_35"/>
          <p:cNvSpPr/>
          <p:nvPr/>
        </p:nvSpPr>
        <p:spPr>
          <a:xfrm>
            <a:off x="2705050" y="2364925"/>
            <a:ext cx="346800" cy="265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1" name="Google Shape;381;g5dbf217de1_5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2499" y="2474375"/>
            <a:ext cx="2173500" cy="26625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82" name="Google Shape;382;g5dbf217de1_5_35"/>
          <p:cNvSpPr/>
          <p:nvPr/>
        </p:nvSpPr>
        <p:spPr>
          <a:xfrm>
            <a:off x="5250775" y="2528025"/>
            <a:ext cx="346800" cy="265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3" name="Google Shape;383;g5dbf217de1_5_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5475" y="3843551"/>
            <a:ext cx="3571725" cy="2834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84" name="Google Shape;384;g5dbf217de1_5_35"/>
          <p:cNvSpPr/>
          <p:nvPr/>
        </p:nvSpPr>
        <p:spPr>
          <a:xfrm>
            <a:off x="3155325" y="2565050"/>
            <a:ext cx="869400" cy="161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5dbf217de1_5_35"/>
          <p:cNvSpPr/>
          <p:nvPr/>
        </p:nvSpPr>
        <p:spPr>
          <a:xfrm rot="2308693">
            <a:off x="5458434" y="3251253"/>
            <a:ext cx="1744407" cy="16117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g5dbf217de1_5_35"/>
          <p:cNvSpPr txBox="1"/>
          <p:nvPr/>
        </p:nvSpPr>
        <p:spPr>
          <a:xfrm>
            <a:off x="6828900" y="3017000"/>
            <a:ext cx="2098200" cy="62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algun Gothic"/>
                <a:ea typeface="Malgun Gothic"/>
                <a:cs typeface="Malgun Gothic"/>
                <a:sym typeface="Malgun Gothic"/>
              </a:rPr>
              <a:t>이미지 수정시에 좌측에 보이는 초기페이지까지 동시수정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5dbf217de1_5_54"/>
          <p:cNvSpPr txBox="1"/>
          <p:nvPr/>
        </p:nvSpPr>
        <p:spPr>
          <a:xfrm>
            <a:off x="998075" y="1180550"/>
            <a:ext cx="61818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&lt;내정보 보기&gt;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2" name="Google Shape;392;g5dbf217de1_5_54"/>
          <p:cNvSpPr txBox="1"/>
          <p:nvPr/>
        </p:nvSpPr>
        <p:spPr>
          <a:xfrm>
            <a:off x="3692425" y="1325900"/>
            <a:ext cx="3956400" cy="430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algun Gothic"/>
                <a:ea typeface="Malgun Gothic"/>
                <a:cs typeface="Malgun Gothic"/>
                <a:sym typeface="Malgun Gothic"/>
              </a:rPr>
              <a:t>각각 정보의 수정버튼 클릭시에 해당 정보만 수정 가능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3" name="Google Shape;393;g5dbf217de1_5_54"/>
          <p:cNvSpPr txBox="1"/>
          <p:nvPr/>
        </p:nvSpPr>
        <p:spPr>
          <a:xfrm>
            <a:off x="5550625" y="2598425"/>
            <a:ext cx="3292800" cy="629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algun Gothic"/>
                <a:ea typeface="Malgun Gothic"/>
                <a:cs typeface="Malgun Gothic"/>
                <a:sym typeface="Malgun Gothic"/>
              </a:rPr>
              <a:t>현재 Password입력 후 password 검증후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algun Gothic"/>
                <a:ea typeface="Malgun Gothic"/>
                <a:cs typeface="Malgun Gothic"/>
                <a:sym typeface="Malgun Gothic"/>
              </a:rPr>
              <a:t>새로운 비밀번호 입력창 생성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4" name="Google Shape;394;g5dbf217de1_5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625" y="2032675"/>
            <a:ext cx="4791075" cy="44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g5dbf217de1_5_54"/>
          <p:cNvSpPr/>
          <p:nvPr/>
        </p:nvSpPr>
        <p:spPr>
          <a:xfrm>
            <a:off x="676150" y="2275275"/>
            <a:ext cx="4647000" cy="1717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g5dbf217de1_5_54"/>
          <p:cNvSpPr/>
          <p:nvPr/>
        </p:nvSpPr>
        <p:spPr>
          <a:xfrm>
            <a:off x="676150" y="4316575"/>
            <a:ext cx="4647000" cy="931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g5dbf217de1_5_54"/>
          <p:cNvSpPr/>
          <p:nvPr/>
        </p:nvSpPr>
        <p:spPr>
          <a:xfrm>
            <a:off x="624625" y="5427675"/>
            <a:ext cx="4647000" cy="931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g5dbf217de1_5_54"/>
          <p:cNvSpPr txBox="1"/>
          <p:nvPr/>
        </p:nvSpPr>
        <p:spPr>
          <a:xfrm>
            <a:off x="5550625" y="4660650"/>
            <a:ext cx="3292800" cy="383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algun Gothic"/>
                <a:ea typeface="Malgun Gothic"/>
                <a:cs typeface="Malgun Gothic"/>
                <a:sym typeface="Malgun Gothic"/>
              </a:rPr>
              <a:t>닉네임 입력후 중복여부 체크 후 수정가능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9" name="Google Shape;399;g5dbf217de1_5_54"/>
          <p:cNvSpPr txBox="1"/>
          <p:nvPr/>
        </p:nvSpPr>
        <p:spPr>
          <a:xfrm>
            <a:off x="5477650" y="5821900"/>
            <a:ext cx="3292800" cy="383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algun Gothic"/>
                <a:ea typeface="Malgun Gothic"/>
                <a:cs typeface="Malgun Gothic"/>
                <a:sym typeface="Malgun Gothic"/>
              </a:rPr>
              <a:t>이름 수정가능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g5dbf217de1_5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425" y="2268800"/>
            <a:ext cx="5029200" cy="37433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g5dbf217de1_5_73"/>
          <p:cNvSpPr txBox="1"/>
          <p:nvPr/>
        </p:nvSpPr>
        <p:spPr>
          <a:xfrm>
            <a:off x="998075" y="1180550"/>
            <a:ext cx="61818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&lt;내정보 보기&gt;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6" name="Google Shape;406;g5dbf217de1_5_73"/>
          <p:cNvSpPr txBox="1"/>
          <p:nvPr/>
        </p:nvSpPr>
        <p:spPr>
          <a:xfrm>
            <a:off x="3692425" y="1325900"/>
            <a:ext cx="3956400" cy="430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algun Gothic"/>
                <a:ea typeface="Malgun Gothic"/>
                <a:cs typeface="Malgun Gothic"/>
                <a:sym typeface="Malgun Gothic"/>
              </a:rPr>
              <a:t>각각 정보의 수정버튼 클릭시에 해당 정보만 수정 가능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7" name="Google Shape;407;g5dbf217de1_5_73"/>
          <p:cNvSpPr txBox="1"/>
          <p:nvPr/>
        </p:nvSpPr>
        <p:spPr>
          <a:xfrm>
            <a:off x="5271575" y="3604975"/>
            <a:ext cx="856500" cy="383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algun Gothic"/>
                <a:ea typeface="Malgun Gothic"/>
                <a:cs typeface="Malgun Gothic"/>
                <a:sym typeface="Malgun Gothic"/>
              </a:rPr>
              <a:t>성별수정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8" name="Google Shape;408;g5dbf217de1_5_73"/>
          <p:cNvSpPr txBox="1"/>
          <p:nvPr/>
        </p:nvSpPr>
        <p:spPr>
          <a:xfrm>
            <a:off x="5430625" y="4974025"/>
            <a:ext cx="2135700" cy="383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algun Gothic"/>
                <a:ea typeface="Malgun Gothic"/>
                <a:cs typeface="Malgun Gothic"/>
                <a:sym typeface="Malgun Gothic"/>
              </a:rPr>
              <a:t>문자 인증 과정 후 수정 가능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9" name="Google Shape;409;g5dbf217de1_5_73"/>
          <p:cNvSpPr/>
          <p:nvPr/>
        </p:nvSpPr>
        <p:spPr>
          <a:xfrm>
            <a:off x="521425" y="2275275"/>
            <a:ext cx="4801800" cy="990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5dbf217de1_5_73"/>
          <p:cNvSpPr/>
          <p:nvPr/>
        </p:nvSpPr>
        <p:spPr>
          <a:xfrm>
            <a:off x="521425" y="3436225"/>
            <a:ext cx="1560600" cy="721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5dbf217de1_5_73"/>
          <p:cNvSpPr/>
          <p:nvPr/>
        </p:nvSpPr>
        <p:spPr>
          <a:xfrm>
            <a:off x="521425" y="4200650"/>
            <a:ext cx="4909200" cy="1717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g5dbf217de1_5_73"/>
          <p:cNvSpPr txBox="1"/>
          <p:nvPr/>
        </p:nvSpPr>
        <p:spPr>
          <a:xfrm>
            <a:off x="5271575" y="2416000"/>
            <a:ext cx="1092600" cy="430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algun Gothic"/>
                <a:ea typeface="Malgun Gothic"/>
                <a:cs typeface="Malgun Gothic"/>
                <a:sym typeface="Malgun Gothic"/>
              </a:rPr>
              <a:t>생일 수정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dbf217de1_5_89"/>
          <p:cNvSpPr txBox="1"/>
          <p:nvPr/>
        </p:nvSpPr>
        <p:spPr>
          <a:xfrm>
            <a:off x="998075" y="1180550"/>
            <a:ext cx="61818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&lt;내정보 보기&gt;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8" name="Google Shape;418;g5dbf217de1_5_89"/>
          <p:cNvSpPr txBox="1"/>
          <p:nvPr/>
        </p:nvSpPr>
        <p:spPr>
          <a:xfrm>
            <a:off x="3692425" y="1325900"/>
            <a:ext cx="3956400" cy="430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algun Gothic"/>
                <a:ea typeface="Malgun Gothic"/>
                <a:cs typeface="Malgun Gothic"/>
                <a:sym typeface="Malgun Gothic"/>
              </a:rPr>
              <a:t>각각 정보의 수정버튼 클릭시에 해당 정보만 수정 가능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9" name="Google Shape;419;g5dbf217de1_5_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625" y="1818050"/>
            <a:ext cx="4634224" cy="4932624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g5dbf217de1_5_89"/>
          <p:cNvSpPr txBox="1"/>
          <p:nvPr/>
        </p:nvSpPr>
        <p:spPr>
          <a:xfrm>
            <a:off x="5271575" y="2373075"/>
            <a:ext cx="2377200" cy="430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algun Gothic"/>
                <a:ea typeface="Malgun Gothic"/>
                <a:cs typeface="Malgun Gothic"/>
                <a:sym typeface="Malgun Gothic"/>
              </a:rPr>
              <a:t>주소 api 통해 주소검색후 수정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1" name="Google Shape;421;g5dbf217de1_5_89"/>
          <p:cNvSpPr/>
          <p:nvPr/>
        </p:nvSpPr>
        <p:spPr>
          <a:xfrm>
            <a:off x="697725" y="1901750"/>
            <a:ext cx="3573900" cy="1240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5dbf217de1_5_89"/>
          <p:cNvSpPr/>
          <p:nvPr/>
        </p:nvSpPr>
        <p:spPr>
          <a:xfrm>
            <a:off x="697725" y="3211150"/>
            <a:ext cx="4647000" cy="36468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5dbf217de1_5_89"/>
          <p:cNvSpPr txBox="1"/>
          <p:nvPr/>
        </p:nvSpPr>
        <p:spPr>
          <a:xfrm>
            <a:off x="5102000" y="4414400"/>
            <a:ext cx="3129900" cy="430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algun Gothic"/>
                <a:ea typeface="Malgun Gothic"/>
                <a:cs typeface="Malgun Gothic"/>
                <a:sym typeface="Malgun Gothic"/>
              </a:rPr>
              <a:t>naver smart editor을 통해 자기소개 수정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5dbf217de1_5_111"/>
          <p:cNvSpPr txBox="1"/>
          <p:nvPr/>
        </p:nvSpPr>
        <p:spPr>
          <a:xfrm>
            <a:off x="998075" y="1180550"/>
            <a:ext cx="61818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&lt;회원 탈퇴&gt;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9" name="Google Shape;429;g5dbf217de1_5_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175" y="1635600"/>
            <a:ext cx="5145151" cy="4224301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g5dbf217de1_5_111"/>
          <p:cNvSpPr/>
          <p:nvPr/>
        </p:nvSpPr>
        <p:spPr>
          <a:xfrm>
            <a:off x="418475" y="5621600"/>
            <a:ext cx="579600" cy="362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g5dbf217de1_5_111"/>
          <p:cNvSpPr txBox="1"/>
          <p:nvPr/>
        </p:nvSpPr>
        <p:spPr>
          <a:xfrm>
            <a:off x="602975" y="5984300"/>
            <a:ext cx="3915300" cy="430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algun Gothic"/>
                <a:ea typeface="Malgun Gothic"/>
                <a:cs typeface="Malgun Gothic"/>
                <a:sym typeface="Malgun Gothic"/>
              </a:rPr>
              <a:t>회원 탈퇴 버튼 클릭시에 유의사항 및 안내 페이지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2" name="Google Shape;432;g5dbf217de1_5_111"/>
          <p:cNvSpPr/>
          <p:nvPr/>
        </p:nvSpPr>
        <p:spPr>
          <a:xfrm>
            <a:off x="2985725" y="4432450"/>
            <a:ext cx="996000" cy="317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g5dbf217de1_5_111"/>
          <p:cNvSpPr txBox="1"/>
          <p:nvPr/>
        </p:nvSpPr>
        <p:spPr>
          <a:xfrm>
            <a:off x="3084325" y="4749850"/>
            <a:ext cx="2711100" cy="430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algun Gothic"/>
                <a:ea typeface="Malgun Gothic"/>
                <a:cs typeface="Malgun Gothic"/>
                <a:sym typeface="Malgun Gothic"/>
              </a:rPr>
              <a:t>탈퇴 동의시에 3단계 인증절차 진행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34" name="Google Shape;434;g5dbf217de1_5_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2200" y="3084450"/>
            <a:ext cx="3043775" cy="356534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35" name="Google Shape;435;g5dbf217de1_5_111"/>
          <p:cNvSpPr/>
          <p:nvPr/>
        </p:nvSpPr>
        <p:spPr>
          <a:xfrm>
            <a:off x="5709625" y="4936900"/>
            <a:ext cx="429300" cy="16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5dbf217de1_5_128"/>
          <p:cNvSpPr txBox="1"/>
          <p:nvPr/>
        </p:nvSpPr>
        <p:spPr>
          <a:xfrm>
            <a:off x="998075" y="1180550"/>
            <a:ext cx="61818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&lt;회원 탈퇴&gt;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1" name="Google Shape;441;g5dbf217de1_5_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225" y="1614125"/>
            <a:ext cx="4602050" cy="452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g5dbf217de1_5_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3125" y="1250674"/>
            <a:ext cx="3306849" cy="21783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43" name="Google Shape;443;g5dbf217de1_5_128"/>
          <p:cNvSpPr/>
          <p:nvPr/>
        </p:nvSpPr>
        <p:spPr>
          <a:xfrm>
            <a:off x="3015800" y="2822625"/>
            <a:ext cx="901500" cy="321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g5dbf217de1_5_128"/>
          <p:cNvSpPr txBox="1"/>
          <p:nvPr/>
        </p:nvSpPr>
        <p:spPr>
          <a:xfrm>
            <a:off x="2440175" y="1238800"/>
            <a:ext cx="2333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이메일 인증</a:t>
            </a:r>
            <a:endParaRPr/>
          </a:p>
        </p:txBody>
      </p:sp>
      <p:sp>
        <p:nvSpPr>
          <p:cNvPr id="445" name="Google Shape;445;g5dbf217de1_5_128"/>
          <p:cNvSpPr txBox="1"/>
          <p:nvPr/>
        </p:nvSpPr>
        <p:spPr>
          <a:xfrm>
            <a:off x="4510600" y="3025350"/>
            <a:ext cx="1800000" cy="32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이메일로 인증번호 발송</a:t>
            </a:r>
            <a:endParaRPr sz="1200"/>
          </a:p>
        </p:txBody>
      </p:sp>
      <p:pic>
        <p:nvPicPr>
          <p:cNvPr id="446" name="Google Shape;446;g5dbf217de1_5_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8200" y="3952901"/>
            <a:ext cx="3556700" cy="164497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47" name="Google Shape;447;g5dbf217de1_5_128"/>
          <p:cNvSpPr/>
          <p:nvPr/>
        </p:nvSpPr>
        <p:spPr>
          <a:xfrm>
            <a:off x="6847275" y="3144525"/>
            <a:ext cx="257700" cy="10044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g5dbf217de1_5_128"/>
          <p:cNvSpPr txBox="1"/>
          <p:nvPr/>
        </p:nvSpPr>
        <p:spPr>
          <a:xfrm>
            <a:off x="5809425" y="3530000"/>
            <a:ext cx="2333400" cy="321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이메일에서 인증번호 확인</a:t>
            </a:r>
            <a:endParaRPr sz="1200"/>
          </a:p>
        </p:txBody>
      </p:sp>
      <p:sp>
        <p:nvSpPr>
          <p:cNvPr id="449" name="Google Shape;449;g5dbf217de1_5_128"/>
          <p:cNvSpPr/>
          <p:nvPr/>
        </p:nvSpPr>
        <p:spPr>
          <a:xfrm>
            <a:off x="3970975" y="2822625"/>
            <a:ext cx="1717200" cy="236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0" name="Google Shape;450;g5dbf217de1_5_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9425" y="5904975"/>
            <a:ext cx="2744016" cy="8757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51" name="Google Shape;451;g5dbf217de1_5_128"/>
          <p:cNvSpPr/>
          <p:nvPr/>
        </p:nvSpPr>
        <p:spPr>
          <a:xfrm>
            <a:off x="7461175" y="5275850"/>
            <a:ext cx="257700" cy="721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5dbf217de1_5_151"/>
          <p:cNvSpPr txBox="1"/>
          <p:nvPr/>
        </p:nvSpPr>
        <p:spPr>
          <a:xfrm>
            <a:off x="998075" y="1180550"/>
            <a:ext cx="61818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&lt;회원 탈퇴&gt;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7" name="Google Shape;457;g5dbf217de1_5_151"/>
          <p:cNvSpPr txBox="1"/>
          <p:nvPr/>
        </p:nvSpPr>
        <p:spPr>
          <a:xfrm>
            <a:off x="2440175" y="1238800"/>
            <a:ext cx="2333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이메일 인증</a:t>
            </a:r>
            <a:endParaRPr/>
          </a:p>
        </p:txBody>
      </p:sp>
      <p:pic>
        <p:nvPicPr>
          <p:cNvPr id="458" name="Google Shape;458;g5dbf217de1_5_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175" y="1635575"/>
            <a:ext cx="5310375" cy="503997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g5dbf217de1_5_151"/>
          <p:cNvSpPr/>
          <p:nvPr/>
        </p:nvSpPr>
        <p:spPr>
          <a:xfrm>
            <a:off x="772725" y="3337775"/>
            <a:ext cx="3327000" cy="321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g5dbf217de1_5_151"/>
          <p:cNvSpPr txBox="1"/>
          <p:nvPr/>
        </p:nvSpPr>
        <p:spPr>
          <a:xfrm>
            <a:off x="4188650" y="3335975"/>
            <a:ext cx="2529900" cy="32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4자리 난수 생성</a:t>
            </a:r>
            <a:endParaRPr sz="1200"/>
          </a:p>
        </p:txBody>
      </p:sp>
      <p:sp>
        <p:nvSpPr>
          <p:cNvPr id="461" name="Google Shape;461;g5dbf217de1_5_151"/>
          <p:cNvSpPr txBox="1"/>
          <p:nvPr/>
        </p:nvSpPr>
        <p:spPr>
          <a:xfrm>
            <a:off x="4099725" y="4185975"/>
            <a:ext cx="2529900" cy="32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JSESSIONID, 난수 DB에 저장</a:t>
            </a:r>
            <a:endParaRPr sz="1200"/>
          </a:p>
        </p:txBody>
      </p:sp>
      <p:sp>
        <p:nvSpPr>
          <p:cNvPr id="462" name="Google Shape;462;g5dbf217de1_5_151"/>
          <p:cNvSpPr/>
          <p:nvPr/>
        </p:nvSpPr>
        <p:spPr>
          <a:xfrm>
            <a:off x="699750" y="4091175"/>
            <a:ext cx="3327000" cy="798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g5dbf217de1_5_151"/>
          <p:cNvSpPr/>
          <p:nvPr/>
        </p:nvSpPr>
        <p:spPr>
          <a:xfrm>
            <a:off x="772725" y="4889475"/>
            <a:ext cx="5001300" cy="2277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g5dbf217de1_5_151"/>
          <p:cNvSpPr txBox="1"/>
          <p:nvPr/>
        </p:nvSpPr>
        <p:spPr>
          <a:xfrm>
            <a:off x="5819050" y="4939375"/>
            <a:ext cx="1404000" cy="32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이메일 내용 작성</a:t>
            </a:r>
            <a:endParaRPr sz="1200"/>
          </a:p>
        </p:txBody>
      </p:sp>
      <p:sp>
        <p:nvSpPr>
          <p:cNvPr id="465" name="Google Shape;465;g5dbf217de1_5_151"/>
          <p:cNvSpPr/>
          <p:nvPr/>
        </p:nvSpPr>
        <p:spPr>
          <a:xfrm>
            <a:off x="998075" y="5320975"/>
            <a:ext cx="5119500" cy="13545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g5dbf217de1_5_151"/>
          <p:cNvSpPr txBox="1"/>
          <p:nvPr/>
        </p:nvSpPr>
        <p:spPr>
          <a:xfrm>
            <a:off x="6207575" y="5692775"/>
            <a:ext cx="2442600" cy="325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구글 api 사용하여 이메일 발송</a:t>
            </a:r>
            <a:endParaRPr sz="12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5dbf217de1_5_176"/>
          <p:cNvSpPr txBox="1"/>
          <p:nvPr/>
        </p:nvSpPr>
        <p:spPr>
          <a:xfrm>
            <a:off x="998075" y="1180550"/>
            <a:ext cx="61818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&lt;회원 탈퇴&gt;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2" name="Google Shape;472;g5dbf217de1_5_176"/>
          <p:cNvSpPr txBox="1"/>
          <p:nvPr/>
        </p:nvSpPr>
        <p:spPr>
          <a:xfrm>
            <a:off x="2440175" y="1238800"/>
            <a:ext cx="2333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Password,문자 인증</a:t>
            </a:r>
            <a:endParaRPr/>
          </a:p>
        </p:txBody>
      </p:sp>
      <p:sp>
        <p:nvSpPr>
          <p:cNvPr id="473" name="Google Shape;473;g5dbf217de1_5_176"/>
          <p:cNvSpPr txBox="1"/>
          <p:nvPr/>
        </p:nvSpPr>
        <p:spPr>
          <a:xfrm>
            <a:off x="6192675" y="3815150"/>
            <a:ext cx="1652700" cy="410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기존 Password 인증</a:t>
            </a:r>
            <a:endParaRPr sz="1200"/>
          </a:p>
        </p:txBody>
      </p:sp>
      <p:pic>
        <p:nvPicPr>
          <p:cNvPr id="474" name="Google Shape;474;g5dbf217de1_5_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550" y="1901750"/>
            <a:ext cx="5383449" cy="3980142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g5dbf217de1_5_176"/>
          <p:cNvSpPr/>
          <p:nvPr/>
        </p:nvSpPr>
        <p:spPr>
          <a:xfrm>
            <a:off x="3208975" y="3659750"/>
            <a:ext cx="2940600" cy="721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g5dbf217de1_5_176"/>
          <p:cNvSpPr/>
          <p:nvPr/>
        </p:nvSpPr>
        <p:spPr>
          <a:xfrm>
            <a:off x="3264800" y="4499025"/>
            <a:ext cx="2884800" cy="1281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g5dbf217de1_5_176"/>
          <p:cNvSpPr txBox="1"/>
          <p:nvPr/>
        </p:nvSpPr>
        <p:spPr>
          <a:xfrm>
            <a:off x="6246325" y="4856775"/>
            <a:ext cx="1652700" cy="410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문자 인증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5e17ede57e_0_10"/>
          <p:cNvSpPr txBox="1">
            <a:spLocks noGrp="1"/>
          </p:cNvSpPr>
          <p:nvPr>
            <p:ph type="title"/>
          </p:nvPr>
        </p:nvSpPr>
        <p:spPr>
          <a:xfrm>
            <a:off x="0" y="16778"/>
            <a:ext cx="9144000" cy="106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채팅</a:t>
            </a:r>
            <a:endParaRPr/>
          </a:p>
        </p:txBody>
      </p:sp>
      <p:pic>
        <p:nvPicPr>
          <p:cNvPr id="57" name="Google Shape;57;g5e17ede57e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38674"/>
            <a:ext cx="8401050" cy="27618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g5e17ede57e_0_10"/>
          <p:cNvSpPr txBox="1"/>
          <p:nvPr/>
        </p:nvSpPr>
        <p:spPr>
          <a:xfrm>
            <a:off x="142875" y="4314825"/>
            <a:ext cx="8329500" cy="2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socket으로 메시지를 전송 할 경우 호출되는 메소드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상대방에 code도 같이 전송하여 전달 대상 명시시켜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타인에게 전송되지 않도록 조건을 걸어서 제작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5dbf217de1_5_197"/>
          <p:cNvSpPr txBox="1"/>
          <p:nvPr/>
        </p:nvSpPr>
        <p:spPr>
          <a:xfrm>
            <a:off x="998075" y="1180550"/>
            <a:ext cx="61818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&lt;회원 탈퇴&gt;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3" name="Google Shape;483;g5dbf217de1_5_197"/>
          <p:cNvSpPr txBox="1"/>
          <p:nvPr/>
        </p:nvSpPr>
        <p:spPr>
          <a:xfrm>
            <a:off x="2440175" y="1238800"/>
            <a:ext cx="2333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탈퇴사유</a:t>
            </a:r>
            <a:endParaRPr/>
          </a:p>
        </p:txBody>
      </p:sp>
      <p:sp>
        <p:nvSpPr>
          <p:cNvPr id="484" name="Google Shape;484;g5dbf217de1_5_197"/>
          <p:cNvSpPr txBox="1"/>
          <p:nvPr/>
        </p:nvSpPr>
        <p:spPr>
          <a:xfrm>
            <a:off x="5752625" y="4384550"/>
            <a:ext cx="2747400" cy="573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이메일,password,문자 인증 후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탈퇴사유을 저장함 (null이여도 무관)</a:t>
            </a:r>
            <a:endParaRPr sz="1200"/>
          </a:p>
        </p:txBody>
      </p:sp>
      <p:pic>
        <p:nvPicPr>
          <p:cNvPr id="485" name="Google Shape;485;g5dbf217de1_5_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625" y="1706450"/>
            <a:ext cx="4408875" cy="476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g5dbf217de1_5_197"/>
          <p:cNvSpPr/>
          <p:nvPr/>
        </p:nvSpPr>
        <p:spPr>
          <a:xfrm>
            <a:off x="2936375" y="4670725"/>
            <a:ext cx="2590800" cy="1425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e11db4b8d_0_0"/>
          <p:cNvSpPr txBox="1">
            <a:spLocks noGrp="1"/>
          </p:cNvSpPr>
          <p:nvPr>
            <p:ph type="title"/>
          </p:nvPr>
        </p:nvSpPr>
        <p:spPr>
          <a:xfrm>
            <a:off x="0" y="16778"/>
            <a:ext cx="9144000" cy="106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번개모임</a:t>
            </a:r>
            <a:endParaRPr/>
          </a:p>
        </p:txBody>
      </p:sp>
      <p:pic>
        <p:nvPicPr>
          <p:cNvPr id="492" name="Google Shape;492;g5e11db4b8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388" y="1153778"/>
            <a:ext cx="7289229" cy="5466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5eefccb476_1_2"/>
          <p:cNvSpPr txBox="1">
            <a:spLocks noGrp="1"/>
          </p:cNvSpPr>
          <p:nvPr>
            <p:ph type="title"/>
          </p:nvPr>
        </p:nvSpPr>
        <p:spPr>
          <a:xfrm>
            <a:off x="0" y="16778"/>
            <a:ext cx="9144000" cy="106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번개모임</a:t>
            </a:r>
            <a:endParaRPr/>
          </a:p>
        </p:txBody>
      </p:sp>
      <p:pic>
        <p:nvPicPr>
          <p:cNvPr id="498" name="Google Shape;498;g5eefccb476_1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388" y="1191503"/>
            <a:ext cx="7289229" cy="5466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5eefccb476_1_7"/>
          <p:cNvSpPr txBox="1">
            <a:spLocks noGrp="1"/>
          </p:cNvSpPr>
          <p:nvPr>
            <p:ph type="title"/>
          </p:nvPr>
        </p:nvSpPr>
        <p:spPr>
          <a:xfrm>
            <a:off x="0" y="16778"/>
            <a:ext cx="9144000" cy="106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번개모임</a:t>
            </a:r>
            <a:endParaRPr/>
          </a:p>
        </p:txBody>
      </p:sp>
      <p:pic>
        <p:nvPicPr>
          <p:cNvPr id="504" name="Google Shape;504;g5eefccb476_1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388" y="1191503"/>
            <a:ext cx="7289229" cy="5466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5eefccb476_1_12"/>
          <p:cNvSpPr txBox="1">
            <a:spLocks noGrp="1"/>
          </p:cNvSpPr>
          <p:nvPr>
            <p:ph type="title"/>
          </p:nvPr>
        </p:nvSpPr>
        <p:spPr>
          <a:xfrm>
            <a:off x="0" y="16778"/>
            <a:ext cx="9144000" cy="106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번개모임</a:t>
            </a:r>
            <a:endParaRPr/>
          </a:p>
        </p:txBody>
      </p:sp>
      <p:pic>
        <p:nvPicPr>
          <p:cNvPr id="510" name="Google Shape;510;g5eefccb476_1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388" y="1182078"/>
            <a:ext cx="7289229" cy="5466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eefccb476_1_20"/>
          <p:cNvSpPr txBox="1">
            <a:spLocks noGrp="1"/>
          </p:cNvSpPr>
          <p:nvPr>
            <p:ph type="title"/>
          </p:nvPr>
        </p:nvSpPr>
        <p:spPr>
          <a:xfrm>
            <a:off x="0" y="16778"/>
            <a:ext cx="9144000" cy="106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번개모임</a:t>
            </a:r>
            <a:endParaRPr/>
          </a:p>
        </p:txBody>
      </p:sp>
      <p:pic>
        <p:nvPicPr>
          <p:cNvPr id="516" name="Google Shape;516;g5eefccb476_1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388" y="1182078"/>
            <a:ext cx="7289229" cy="5466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5eefccb476_1_25"/>
          <p:cNvSpPr txBox="1">
            <a:spLocks noGrp="1"/>
          </p:cNvSpPr>
          <p:nvPr>
            <p:ph type="title"/>
          </p:nvPr>
        </p:nvSpPr>
        <p:spPr>
          <a:xfrm>
            <a:off x="0" y="16778"/>
            <a:ext cx="9144000" cy="106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번개모임</a:t>
            </a:r>
            <a:endParaRPr/>
          </a:p>
        </p:txBody>
      </p:sp>
      <p:pic>
        <p:nvPicPr>
          <p:cNvPr id="522" name="Google Shape;522;g5eefccb476_1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388" y="1134903"/>
            <a:ext cx="7289229" cy="5466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g5dbf217de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9300"/>
            <a:ext cx="9093774" cy="563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g5dbde6901d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50" y="1170325"/>
            <a:ext cx="9002500" cy="568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g5dbde6901d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5725"/>
            <a:ext cx="8839199" cy="528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e17ede57e_0_24"/>
          <p:cNvSpPr txBox="1">
            <a:spLocks noGrp="1"/>
          </p:cNvSpPr>
          <p:nvPr>
            <p:ph type="title"/>
          </p:nvPr>
        </p:nvSpPr>
        <p:spPr>
          <a:xfrm>
            <a:off x="0" y="16778"/>
            <a:ext cx="9144000" cy="106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socket</a:t>
            </a:r>
            <a:endParaRPr/>
          </a:p>
        </p:txBody>
      </p:sp>
      <p:pic>
        <p:nvPicPr>
          <p:cNvPr id="64" name="Google Shape;64;g5e17ede57e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38678"/>
            <a:ext cx="4495800" cy="17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g5e17ede57e_0_24"/>
          <p:cNvSpPr txBox="1"/>
          <p:nvPr/>
        </p:nvSpPr>
        <p:spPr>
          <a:xfrm>
            <a:off x="4786325" y="1328750"/>
            <a:ext cx="3714900" cy="1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로그인할 경우 socket 메소드 호출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socket에 onmessage에 작성한 코드 대입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onClose에 작성한 코드 대입</a:t>
            </a:r>
            <a:endParaRPr/>
          </a:p>
        </p:txBody>
      </p:sp>
      <p:pic>
        <p:nvPicPr>
          <p:cNvPr id="66" name="Google Shape;66;g5e17ede57e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124628"/>
            <a:ext cx="3868495" cy="3580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g5e17ede57e_0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0895" y="3889325"/>
            <a:ext cx="4818305" cy="281628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g5e17ede57e_0_24"/>
          <p:cNvSpPr txBox="1"/>
          <p:nvPr/>
        </p:nvSpPr>
        <p:spPr>
          <a:xfrm>
            <a:off x="4071950" y="3143250"/>
            <a:ext cx="4818300" cy="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메시지 수신시에 호출되는 메소드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알람과 메시지를 분기처리하여 각 태그에 올린다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g5dbde6901d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24050"/>
            <a:ext cx="9144000" cy="567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g5dbde6901d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4600"/>
            <a:ext cx="9143999" cy="57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g5dbde6901d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0825"/>
            <a:ext cx="9144000" cy="572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g5dbde6901d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5175"/>
            <a:ext cx="9144000" cy="575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g5dbde6901d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5725"/>
            <a:ext cx="9144001" cy="56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g5dbde6901d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5175"/>
            <a:ext cx="9144000" cy="575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g5dbde6901d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5725"/>
            <a:ext cx="9143999" cy="576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g5dbde6901d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5175"/>
            <a:ext cx="9144000" cy="57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g5dbde6901d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4575"/>
            <a:ext cx="9143999" cy="5743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g5dbde6901d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5175"/>
            <a:ext cx="9143999" cy="575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eefccb476_0_0"/>
          <p:cNvSpPr txBox="1">
            <a:spLocks noGrp="1"/>
          </p:cNvSpPr>
          <p:nvPr>
            <p:ph type="title"/>
          </p:nvPr>
        </p:nvSpPr>
        <p:spPr>
          <a:xfrm>
            <a:off x="0" y="16778"/>
            <a:ext cx="9144000" cy="106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소개팅</a:t>
            </a:r>
            <a:endParaRPr/>
          </a:p>
        </p:txBody>
      </p:sp>
      <p:sp>
        <p:nvSpPr>
          <p:cNvPr id="74" name="Google Shape;74;g5eefccb476_0_0"/>
          <p:cNvSpPr txBox="1"/>
          <p:nvPr/>
        </p:nvSpPr>
        <p:spPr>
          <a:xfrm>
            <a:off x="4557725" y="1514475"/>
            <a:ext cx="3500400" cy="27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소개팅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좋아요 버튼과 넘기기 버튼을 이용하여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이성을 찾는 기능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하트를 누를시 상대방에게 알림과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다음 유저 보여주기기능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넘기기를 누를시 다음유저 보여주기</a:t>
            </a:r>
            <a:endParaRPr/>
          </a:p>
        </p:txBody>
      </p:sp>
      <p:pic>
        <p:nvPicPr>
          <p:cNvPr id="75" name="Google Shape;75;g5eefccb47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150" y="1428750"/>
            <a:ext cx="4425850" cy="491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g5dbde6901d_0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4575"/>
            <a:ext cx="9144001" cy="574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g5dbde6901d_0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5725"/>
            <a:ext cx="9143999" cy="576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g5dbde6901d_0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5725"/>
            <a:ext cx="9144001" cy="57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g5dbde6901d_0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86300"/>
            <a:ext cx="9144001" cy="577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g5dbde6901d_0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5725"/>
            <a:ext cx="9144001" cy="57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g5dbde6901d_0_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5725"/>
            <a:ext cx="9143999" cy="576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g5dbde6901d_0_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84175"/>
            <a:ext cx="9143999" cy="577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g5dbde6901d_0_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86300"/>
            <a:ext cx="9144000" cy="57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g5dbde6901d_0_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5725"/>
            <a:ext cx="9144000" cy="57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637;g5dbde6901d_0_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86300"/>
            <a:ext cx="9143999" cy="577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"/>
          <p:cNvSpPr txBox="1"/>
          <p:nvPr/>
        </p:nvSpPr>
        <p:spPr>
          <a:xfrm>
            <a:off x="998075" y="1180550"/>
            <a:ext cx="61818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&lt;회원가입&gt;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1" name="Google Shape;8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850" y="2097700"/>
            <a:ext cx="5042076" cy="2552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2" name="Google Shape;82;p2"/>
          <p:cNvSpPr/>
          <p:nvPr/>
        </p:nvSpPr>
        <p:spPr>
          <a:xfrm>
            <a:off x="4572000" y="2159250"/>
            <a:ext cx="568800" cy="204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"/>
          <p:cNvSpPr/>
          <p:nvPr/>
        </p:nvSpPr>
        <p:spPr>
          <a:xfrm>
            <a:off x="495850" y="3917225"/>
            <a:ext cx="1639800" cy="5451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2"/>
          <p:cNvSpPr txBox="1"/>
          <p:nvPr/>
        </p:nvSpPr>
        <p:spPr>
          <a:xfrm>
            <a:off x="1149513" y="1556100"/>
            <a:ext cx="61818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Sign Up 버튼 클릭시에 회원가입 모달 창 생성</a:t>
            </a:r>
            <a:endParaRPr/>
          </a:p>
        </p:txBody>
      </p:sp>
      <p:pic>
        <p:nvPicPr>
          <p:cNvPr id="85" name="Google Shape;8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0800" y="4067575"/>
            <a:ext cx="5663350" cy="260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g5dbde6901d_0_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5725"/>
            <a:ext cx="9144001" cy="576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g5dbde6901d_0_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4600"/>
            <a:ext cx="9144000" cy="574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g5dbde6901d_0_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5150"/>
            <a:ext cx="9143999" cy="57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g5dbde6901d_0_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5725"/>
            <a:ext cx="9144001" cy="57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g5dbde6901d_0_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5750"/>
            <a:ext cx="9144000" cy="5762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g5dbde6901d_0_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95725"/>
            <a:ext cx="9144000" cy="576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g5dbde6901d_0_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5150"/>
            <a:ext cx="9143999" cy="575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g5dbde6901d_0_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86300"/>
            <a:ext cx="9144001" cy="57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5e0ffcef4d_1_0"/>
          <p:cNvSpPr txBox="1">
            <a:spLocks noGrp="1"/>
          </p:cNvSpPr>
          <p:nvPr>
            <p:ph type="title"/>
          </p:nvPr>
        </p:nvSpPr>
        <p:spPr>
          <a:xfrm>
            <a:off x="0" y="16778"/>
            <a:ext cx="9144000" cy="106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소모</a:t>
            </a:r>
            <a:r>
              <a:rPr lang="ko-KR" altLang="en-US" dirty="0"/>
              <a:t>임</a:t>
            </a:r>
            <a:r>
              <a:rPr lang="en-US" dirty="0" smtClean="0"/>
              <a:t> </a:t>
            </a:r>
            <a:r>
              <a:rPr lang="en-US" dirty="0" err="1"/>
              <a:t>페이지</a:t>
            </a:r>
            <a:endParaRPr dirty="0"/>
          </a:p>
        </p:txBody>
      </p:sp>
      <p:pic>
        <p:nvPicPr>
          <p:cNvPr id="1026" name="Picture 2" descr="C:\Users\user1\Desktop\클럽리스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1278545"/>
            <a:ext cx="8434388" cy="549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8623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5e0ffcef4d_1_0"/>
          <p:cNvSpPr txBox="1">
            <a:spLocks noGrp="1"/>
          </p:cNvSpPr>
          <p:nvPr>
            <p:ph type="title"/>
          </p:nvPr>
        </p:nvSpPr>
        <p:spPr>
          <a:xfrm>
            <a:off x="0" y="16778"/>
            <a:ext cx="9144000" cy="106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소모</a:t>
            </a:r>
            <a:r>
              <a:rPr lang="ko-KR" altLang="en-US" dirty="0"/>
              <a:t>임</a:t>
            </a:r>
            <a:r>
              <a:rPr lang="en-US" dirty="0" smtClean="0"/>
              <a:t> </a:t>
            </a:r>
            <a:r>
              <a:rPr lang="en-US" dirty="0" err="1"/>
              <a:t>페이지</a:t>
            </a:r>
            <a:endParaRPr dirty="0"/>
          </a:p>
        </p:txBody>
      </p:sp>
      <p:pic>
        <p:nvPicPr>
          <p:cNvPr id="2050" name="Picture 2" descr="C:\Users\user1\Desktop\클럽전체뷰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49" y="1214438"/>
            <a:ext cx="8582025" cy="550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862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dbf217de1_4_17"/>
          <p:cNvSpPr txBox="1"/>
          <p:nvPr/>
        </p:nvSpPr>
        <p:spPr>
          <a:xfrm>
            <a:off x="998075" y="1180550"/>
            <a:ext cx="61818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&lt;회원가입&gt;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1" name="Google Shape;91;g5dbf217de1_4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075" y="1700000"/>
            <a:ext cx="2926755" cy="46514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2" name="Google Shape;92;g5dbf217de1_4_17"/>
          <p:cNvSpPr txBox="1"/>
          <p:nvPr/>
        </p:nvSpPr>
        <p:spPr>
          <a:xfrm>
            <a:off x="4289725" y="1700000"/>
            <a:ext cx="4081500" cy="500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아이디 : 구글,네이버 인증로그인을 위해 이메일형식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               중복여부 체크 후 사용</a:t>
            </a:r>
            <a:endParaRPr sz="1100"/>
          </a:p>
        </p:txBody>
      </p:sp>
      <p:sp>
        <p:nvSpPr>
          <p:cNvPr id="93" name="Google Shape;93;g5dbf217de1_4_17"/>
          <p:cNvSpPr txBox="1"/>
          <p:nvPr/>
        </p:nvSpPr>
        <p:spPr>
          <a:xfrm>
            <a:off x="4289725" y="4373075"/>
            <a:ext cx="2203500" cy="328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닉네임 : </a:t>
            </a:r>
            <a:r>
              <a:rPr lang="en-US" sz="1100">
                <a:solidFill>
                  <a:schemeClr val="dk1"/>
                </a:solidFill>
              </a:rPr>
              <a:t>중복여부 체크 후 사용</a:t>
            </a:r>
            <a:endParaRPr sz="1100"/>
          </a:p>
        </p:txBody>
      </p:sp>
      <p:pic>
        <p:nvPicPr>
          <p:cNvPr id="94" name="Google Shape;94;g5dbf217de1_4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9730" y="2294063"/>
            <a:ext cx="4543425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5dbf217de1_4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9730" y="4778850"/>
            <a:ext cx="4505325" cy="18383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g5dbf217de1_4_17"/>
          <p:cNvSpPr/>
          <p:nvPr/>
        </p:nvSpPr>
        <p:spPr>
          <a:xfrm>
            <a:off x="1041050" y="2597250"/>
            <a:ext cx="2883900" cy="9123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5e0ffcef4d_1_0"/>
          <p:cNvSpPr txBox="1">
            <a:spLocks noGrp="1"/>
          </p:cNvSpPr>
          <p:nvPr>
            <p:ph type="title"/>
          </p:nvPr>
        </p:nvSpPr>
        <p:spPr>
          <a:xfrm>
            <a:off x="0" y="16778"/>
            <a:ext cx="9144000" cy="106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소모</a:t>
            </a:r>
            <a:r>
              <a:rPr lang="ko-KR" altLang="en-US" dirty="0"/>
              <a:t>임</a:t>
            </a:r>
            <a:r>
              <a:rPr lang="en-US" dirty="0" smtClean="0"/>
              <a:t> </a:t>
            </a:r>
            <a:r>
              <a:rPr lang="en-US" dirty="0" err="1"/>
              <a:t>페이지</a:t>
            </a:r>
            <a:endParaRPr dirty="0"/>
          </a:p>
        </p:txBody>
      </p:sp>
      <p:pic>
        <p:nvPicPr>
          <p:cNvPr id="3074" name="Picture 2" descr="C:\Users\user1\Desktop\게시글 등록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7" y="1524000"/>
            <a:ext cx="3424238" cy="494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1612106"/>
            <a:ext cx="3771900" cy="4500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28623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5e0ffcef4d_1_0"/>
          <p:cNvSpPr txBox="1">
            <a:spLocks noGrp="1"/>
          </p:cNvSpPr>
          <p:nvPr>
            <p:ph type="title"/>
          </p:nvPr>
        </p:nvSpPr>
        <p:spPr>
          <a:xfrm>
            <a:off x="0" y="16778"/>
            <a:ext cx="9144000" cy="106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소모</a:t>
            </a:r>
            <a:r>
              <a:rPr lang="ko-KR" altLang="en-US" dirty="0"/>
              <a:t>임</a:t>
            </a:r>
            <a:r>
              <a:rPr lang="en-US" dirty="0" smtClean="0"/>
              <a:t> </a:t>
            </a:r>
            <a:r>
              <a:rPr lang="en-US" dirty="0" err="1"/>
              <a:t>페이지</a:t>
            </a:r>
            <a:endParaRPr dirty="0"/>
          </a:p>
        </p:txBody>
      </p:sp>
      <p:pic>
        <p:nvPicPr>
          <p:cNvPr id="4098" name="Picture 2" descr="C:\Users\user1\Desktop\사진등록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1" y="1276350"/>
            <a:ext cx="3805239" cy="541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user1\Desktop\사진상세보기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950" y="1409700"/>
            <a:ext cx="4219575" cy="488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4991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5e0ffcef4d_1_0"/>
          <p:cNvSpPr txBox="1">
            <a:spLocks noGrp="1"/>
          </p:cNvSpPr>
          <p:nvPr>
            <p:ph type="title"/>
          </p:nvPr>
        </p:nvSpPr>
        <p:spPr>
          <a:xfrm>
            <a:off x="0" y="16778"/>
            <a:ext cx="9144000" cy="106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관리자 페이지</a:t>
            </a:r>
            <a:endParaRPr/>
          </a:p>
        </p:txBody>
      </p:sp>
      <p:sp>
        <p:nvSpPr>
          <p:cNvPr id="683" name="Google Shape;683;g5e0ffcef4d_1_0"/>
          <p:cNvSpPr txBox="1">
            <a:spLocks noGrp="1"/>
          </p:cNvSpPr>
          <p:nvPr>
            <p:ph type="body" idx="2"/>
          </p:nvPr>
        </p:nvSpPr>
        <p:spPr>
          <a:xfrm>
            <a:off x="467544" y="2276872"/>
            <a:ext cx="8229600" cy="3600300"/>
          </a:xfrm>
          <a:prstGeom prst="rect">
            <a:avLst/>
          </a:prstGeom>
        </p:spPr>
        <p:txBody>
          <a:bodyPr spcFirstLastPara="1" wrap="square" lIns="396000" tIns="45700" rIns="91425" bIns="45700" anchor="t" anchorCtr="0">
            <a:noAutofit/>
          </a:bodyPr>
          <a:lstStyle/>
          <a:p>
            <a:pPr marL="0" lvl="0" indent="0" algn="l" rtl="0">
              <a:spcBef>
                <a:spcPts val="28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4" name="Google Shape;684;g5e0ffcef4d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000" y="1238676"/>
            <a:ext cx="7006174" cy="493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5e0ffcef4d_1_6"/>
          <p:cNvSpPr txBox="1">
            <a:spLocks noGrp="1"/>
          </p:cNvSpPr>
          <p:nvPr>
            <p:ph type="title"/>
          </p:nvPr>
        </p:nvSpPr>
        <p:spPr>
          <a:xfrm>
            <a:off x="0" y="16778"/>
            <a:ext cx="9144000" cy="106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회원 검색</a:t>
            </a:r>
            <a:endParaRPr/>
          </a:p>
        </p:txBody>
      </p:sp>
      <p:sp>
        <p:nvSpPr>
          <p:cNvPr id="690" name="Google Shape;690;g5e0ffcef4d_1_6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460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g5e0ffcef4d_1_6"/>
          <p:cNvSpPr txBox="1">
            <a:spLocks noGrp="1"/>
          </p:cNvSpPr>
          <p:nvPr>
            <p:ph type="body" idx="2"/>
          </p:nvPr>
        </p:nvSpPr>
        <p:spPr>
          <a:xfrm>
            <a:off x="914394" y="2574622"/>
            <a:ext cx="8229600" cy="3600300"/>
          </a:xfrm>
          <a:prstGeom prst="rect">
            <a:avLst/>
          </a:prstGeom>
        </p:spPr>
        <p:txBody>
          <a:bodyPr spcFirstLastPara="1" wrap="square" lIns="396000" tIns="45700" rIns="91425" bIns="45700" anchor="t" anchorCtr="0">
            <a:noAutofit/>
          </a:bodyPr>
          <a:lstStyle/>
          <a:p>
            <a:pPr marL="0" lvl="0" indent="0" algn="l" rtl="0">
              <a:spcBef>
                <a:spcPts val="28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2" name="Google Shape;692;g5e0ffcef4d_1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86275"/>
            <a:ext cx="4915251" cy="449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g5e0ffcef4d_1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9498" y="1357812"/>
            <a:ext cx="3724525" cy="475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5e0ffcef4d_1_23"/>
          <p:cNvSpPr txBox="1">
            <a:spLocks noGrp="1"/>
          </p:cNvSpPr>
          <p:nvPr>
            <p:ph type="title"/>
          </p:nvPr>
        </p:nvSpPr>
        <p:spPr>
          <a:xfrm>
            <a:off x="0" y="16778"/>
            <a:ext cx="9144000" cy="1069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회원 검색기능</a:t>
            </a:r>
            <a:endParaRPr/>
          </a:p>
        </p:txBody>
      </p:sp>
      <p:sp>
        <p:nvSpPr>
          <p:cNvPr id="699" name="Google Shape;699;g5e0ffcef4d_1_23"/>
          <p:cNvSpPr txBox="1">
            <a:spLocks noGrp="1"/>
          </p:cNvSpPr>
          <p:nvPr>
            <p:ph type="body" idx="1"/>
          </p:nvPr>
        </p:nvSpPr>
        <p:spPr>
          <a:xfrm>
            <a:off x="457200" y="1600201"/>
            <a:ext cx="8229600" cy="460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g5e0ffcef4d_1_23"/>
          <p:cNvSpPr txBox="1">
            <a:spLocks noGrp="1"/>
          </p:cNvSpPr>
          <p:nvPr>
            <p:ph type="body" idx="2"/>
          </p:nvPr>
        </p:nvSpPr>
        <p:spPr>
          <a:xfrm>
            <a:off x="467544" y="2276872"/>
            <a:ext cx="8229600" cy="3600300"/>
          </a:xfrm>
          <a:prstGeom prst="rect">
            <a:avLst/>
          </a:prstGeom>
        </p:spPr>
        <p:txBody>
          <a:bodyPr spcFirstLastPara="1" wrap="square" lIns="396000" tIns="45700" rIns="91425" bIns="45700" anchor="t" anchorCtr="0">
            <a:noAutofit/>
          </a:bodyPr>
          <a:lstStyle/>
          <a:p>
            <a:pPr marL="0" lvl="0" indent="0" algn="l" rtl="0">
              <a:spcBef>
                <a:spcPts val="28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1" name="Google Shape;701;g5e0ffcef4d_1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800" y="1222025"/>
            <a:ext cx="6109400" cy="550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dbf217de1_4_27"/>
          <p:cNvSpPr txBox="1"/>
          <p:nvPr/>
        </p:nvSpPr>
        <p:spPr>
          <a:xfrm>
            <a:off x="998075" y="1180550"/>
            <a:ext cx="6181800" cy="7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&lt;회원가입&gt;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" name="Google Shape;102;g5dbf217de1_4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075" y="1700000"/>
            <a:ext cx="2926755" cy="46514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3" name="Google Shape;103;g5dbf217de1_4_27"/>
          <p:cNvSpPr txBox="1"/>
          <p:nvPr/>
        </p:nvSpPr>
        <p:spPr>
          <a:xfrm>
            <a:off x="4289725" y="1700000"/>
            <a:ext cx="4081500" cy="500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비밀번호: 6자이상 입력 유효성 검증</a:t>
            </a:r>
            <a:endParaRPr sz="1100"/>
          </a:p>
        </p:txBody>
      </p:sp>
      <p:sp>
        <p:nvSpPr>
          <p:cNvPr id="104" name="Google Shape;104;g5dbf217de1_4_27"/>
          <p:cNvSpPr/>
          <p:nvPr/>
        </p:nvSpPr>
        <p:spPr>
          <a:xfrm>
            <a:off x="1019500" y="3520225"/>
            <a:ext cx="2883900" cy="880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g5dbf217de1_4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9742" y="3241075"/>
            <a:ext cx="3143250" cy="10858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6" name="Google Shape;106;g5dbf217de1_4_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4963" y="2449125"/>
            <a:ext cx="3152775" cy="5429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913</Words>
  <Application>Microsoft Office PowerPoint</Application>
  <PresentationFormat>화면 슬라이드 쇼(4:3)</PresentationFormat>
  <Paragraphs>219</Paragraphs>
  <Slides>84</Slides>
  <Notes>84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84</vt:i4>
      </vt:variant>
    </vt:vector>
  </HeadingPairs>
  <TitlesOfParts>
    <vt:vector size="85" baseType="lpstr">
      <vt:lpstr>Office Theme</vt:lpstr>
      <vt:lpstr>PowerPoint 프레젠테이션</vt:lpstr>
      <vt:lpstr>채팅</vt:lpstr>
      <vt:lpstr>채팅</vt:lpstr>
      <vt:lpstr>채팅</vt:lpstr>
      <vt:lpstr>socket</vt:lpstr>
      <vt:lpstr>소개팅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번개모임</vt:lpstr>
      <vt:lpstr>번개모임</vt:lpstr>
      <vt:lpstr>번개모임</vt:lpstr>
      <vt:lpstr>번개모임</vt:lpstr>
      <vt:lpstr>번개모임</vt:lpstr>
      <vt:lpstr>번개모임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소모임 페이지</vt:lpstr>
      <vt:lpstr>소모임 페이지</vt:lpstr>
      <vt:lpstr>소모임 페이지</vt:lpstr>
      <vt:lpstr>소모임 페이지</vt:lpstr>
      <vt:lpstr>관리자 페이지</vt:lpstr>
      <vt:lpstr>회원 검색</vt:lpstr>
      <vt:lpstr>회원 검색기능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User</cp:lastModifiedBy>
  <cp:revision>2</cp:revision>
  <dcterms:created xsi:type="dcterms:W3CDTF">2014-04-01T16:35:38Z</dcterms:created>
  <dcterms:modified xsi:type="dcterms:W3CDTF">2019-07-29T23:56:35Z</dcterms:modified>
</cp:coreProperties>
</file>